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5" r:id="rId7"/>
  </p:sldMasterIdLst>
  <p:notesMasterIdLst>
    <p:notesMasterId r:id="rId31"/>
  </p:notesMasterIdLst>
  <p:handoutMasterIdLst>
    <p:handoutMasterId r:id="rId32"/>
  </p:handoutMasterIdLst>
  <p:sldIdLst>
    <p:sldId id="335" r:id="rId8"/>
    <p:sldId id="342" r:id="rId9"/>
    <p:sldId id="341" r:id="rId10"/>
    <p:sldId id="259" r:id="rId11"/>
    <p:sldId id="262" r:id="rId12"/>
    <p:sldId id="319" r:id="rId13"/>
    <p:sldId id="320" r:id="rId14"/>
    <p:sldId id="321" r:id="rId15"/>
    <p:sldId id="276" r:id="rId16"/>
    <p:sldId id="316" r:id="rId17"/>
    <p:sldId id="307" r:id="rId18"/>
    <p:sldId id="277" r:id="rId19"/>
    <p:sldId id="326" r:id="rId20"/>
    <p:sldId id="329" r:id="rId21"/>
    <p:sldId id="330" r:id="rId22"/>
    <p:sldId id="263" r:id="rId23"/>
    <p:sldId id="340" r:id="rId24"/>
    <p:sldId id="336" r:id="rId25"/>
    <p:sldId id="337" r:id="rId26"/>
    <p:sldId id="338" r:id="rId27"/>
    <p:sldId id="339" r:id="rId28"/>
    <p:sldId id="343" r:id="rId29"/>
    <p:sldId id="331" r:id="rId30"/>
  </p:sldIdLst>
  <p:sldSz cx="12190413"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3">
          <p15:clr>
            <a:srgbClr val="A4A3A4"/>
          </p15:clr>
        </p15:guide>
        <p15:guide id="3" pos="619">
          <p15:clr>
            <a:srgbClr val="A4A3A4"/>
          </p15:clr>
        </p15:guide>
        <p15:guide id="15" orient="horz" pos="2472" userDrawn="1">
          <p15:clr>
            <a:srgbClr val="A4A3A4"/>
          </p15:clr>
        </p15:guide>
        <p15:guide id="16" orient="horz" pos="2712" userDrawn="1">
          <p15:clr>
            <a:srgbClr val="A4A3A4"/>
          </p15:clr>
        </p15:guide>
        <p15:guide id="17" orient="horz" pos="4086">
          <p15:clr>
            <a:srgbClr val="A4A3A4"/>
          </p15:clr>
        </p15:guide>
        <p15:guide id="18" orient="horz" pos="2592">
          <p15:clr>
            <a:srgbClr val="A4A3A4"/>
          </p15:clr>
        </p15:guide>
        <p15:guide id="19" pos="7422">
          <p15:clr>
            <a:srgbClr val="A4A3A4"/>
          </p15:clr>
        </p15:guide>
        <p15:guide id="20" pos="2149">
          <p15:clr>
            <a:srgbClr val="A4A3A4"/>
          </p15:clr>
        </p15:guide>
        <p15:guide id="21" pos="3908">
          <p15:clr>
            <a:srgbClr val="A4A3A4"/>
          </p15:clr>
        </p15:guide>
        <p15:guide id="22" pos="2376">
          <p15:clr>
            <a:srgbClr val="A4A3A4"/>
          </p15:clr>
        </p15:guide>
        <p15:guide id="23" pos="5664" userDrawn="1">
          <p15:clr>
            <a:srgbClr val="A4A3A4"/>
          </p15:clr>
        </p15:guide>
        <p15:guide id="24" pos="5894">
          <p15:clr>
            <a:srgbClr val="A4A3A4"/>
          </p15:clr>
        </p15:guide>
        <p15:guide id="25" pos="4134">
          <p15:clr>
            <a:srgbClr val="A4A3A4"/>
          </p15:clr>
        </p15:guide>
        <p15:guide id="26" pos="40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857">
          <p15:clr>
            <a:srgbClr val="A4A3A4"/>
          </p15:clr>
        </p15:guide>
        <p15:guide id="4" pos="1968">
          <p15:clr>
            <a:srgbClr val="A4A3A4"/>
          </p15:clr>
        </p15:guide>
        <p15:guide id="5" orient="horz" pos="2853">
          <p15:clr>
            <a:srgbClr val="A4A3A4"/>
          </p15:clr>
        </p15:guide>
        <p15:guide id="6" orient="horz" pos="2830">
          <p15:clr>
            <a:srgbClr val="A4A3A4"/>
          </p15:clr>
        </p15:guide>
        <p15:guide id="7" pos="2132">
          <p15:clr>
            <a:srgbClr val="A4A3A4"/>
          </p15:clr>
        </p15:guide>
        <p15:guide id="8" pos="19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6640"/>
    <a:srgbClr val="00BCFF"/>
    <a:srgbClr val="74C713"/>
    <a:srgbClr val="00A5E2"/>
    <a:srgbClr val="E61A5D"/>
    <a:srgbClr val="FF3162"/>
    <a:srgbClr val="624963"/>
    <a:srgbClr val="D30F4B"/>
    <a:srgbClr val="0091DF"/>
    <a:srgbClr val="006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455" autoAdjust="0"/>
  </p:normalViewPr>
  <p:slideViewPr>
    <p:cSldViewPr snapToGrid="0" snapToObjects="1" showGuides="1">
      <p:cViewPr varScale="1">
        <p:scale>
          <a:sx n="62" d="100"/>
          <a:sy n="62" d="100"/>
        </p:scale>
        <p:origin x="702" y="60"/>
      </p:cViewPr>
      <p:guideLst>
        <p:guide orient="horz" pos="1093"/>
        <p:guide pos="619"/>
        <p:guide orient="horz" pos="2472"/>
        <p:guide orient="horz" pos="2712"/>
        <p:guide orient="horz" pos="4086"/>
        <p:guide orient="horz" pos="2592"/>
        <p:guide pos="7422"/>
        <p:guide pos="2149"/>
        <p:guide pos="3908"/>
        <p:guide pos="2376"/>
        <p:guide pos="5664"/>
        <p:guide pos="5894"/>
        <p:guide pos="4134"/>
        <p:guide pos="402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6" d="100"/>
          <a:sy n="76" d="100"/>
        </p:scale>
        <p:origin x="-4026" y="-108"/>
      </p:cViewPr>
      <p:guideLst>
        <p:guide orient="horz" pos="2880"/>
        <p:guide pos="2160"/>
        <p:guide orient="horz" pos="2857"/>
        <p:guide pos="1968"/>
        <p:guide orient="horz" pos="2853"/>
        <p:guide orient="horz" pos="2830"/>
        <p:guide pos="2132"/>
        <p:guide pos="19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51"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bwMode="gray">
          <a:xfrm>
            <a:off x="179823" y="175064"/>
            <a:ext cx="5905000" cy="176900"/>
          </a:xfrm>
          <a:prstGeom prst="rect">
            <a:avLst/>
          </a:prstGeom>
        </p:spPr>
        <p:txBody>
          <a:bodyPr vert="horz" lIns="0" tIns="0" rIns="0" bIns="0" rtlCol="0"/>
          <a:lstStyle>
            <a:lvl1pPr algn="l">
              <a:defRPr sz="700"/>
            </a:lvl1pPr>
            <a:lvl2pPr marL="4513" indent="0">
              <a:defRPr sz="700"/>
            </a:lvl2pPr>
            <a:lvl3pPr marL="0" indent="0">
              <a:defRPr sz="700"/>
            </a:lvl3pPr>
            <a:lvl4pPr marL="4513" indent="0">
              <a:defRPr sz="700"/>
            </a:lvl4pPr>
            <a:lvl5pPr marL="0" indent="0">
              <a:defRPr sz="700"/>
            </a:lvl5pPr>
            <a:lvl6pPr marL="4513" indent="0">
              <a:defRPr sz="700"/>
            </a:lvl6pPr>
            <a:lvl7pPr marL="0" indent="0">
              <a:defRPr sz="700"/>
            </a:lvl7pPr>
            <a:lvl8pPr marL="4513" indent="0">
              <a:defRPr sz="700"/>
            </a:lvl8pPr>
            <a:lvl9pPr marL="0" indent="0">
              <a:defRPr sz="700"/>
            </a:lvl9pPr>
          </a:lstStyle>
          <a:p>
            <a:endParaRPr lang="en-US" dirty="0"/>
          </a:p>
        </p:txBody>
      </p:sp>
      <p:sp>
        <p:nvSpPr>
          <p:cNvPr id="12" name="Date Placeholder 2"/>
          <p:cNvSpPr>
            <a:spLocks noGrp="1"/>
          </p:cNvSpPr>
          <p:nvPr>
            <p:ph type="dt" sz="quarter" idx="1"/>
          </p:nvPr>
        </p:nvSpPr>
        <p:spPr bwMode="gray">
          <a:xfrm>
            <a:off x="6135195" y="10152073"/>
            <a:ext cx="485792" cy="176900"/>
          </a:xfrm>
          <a:prstGeom prst="rect">
            <a:avLst/>
          </a:prstGeom>
        </p:spPr>
        <p:txBody>
          <a:bodyPr vert="horz" lIns="0" tIns="0" rIns="0" bIns="0" rtlCol="0" anchor="b"/>
          <a:lstStyle>
            <a:lvl1pPr algn="l">
              <a:defRPr sz="700">
                <a:noFill/>
              </a:defRPr>
            </a:lvl1pPr>
            <a:lvl2pPr marL="0" indent="0">
              <a:defRPr sz="700">
                <a:noFill/>
              </a:defRPr>
            </a:lvl2pPr>
            <a:lvl3pPr marL="0" indent="0" algn="l">
              <a:defRPr sz="700">
                <a:noFill/>
              </a:defRPr>
            </a:lvl3pPr>
            <a:lvl4pPr marL="0" indent="0">
              <a:defRPr sz="700">
                <a:noFill/>
              </a:defRPr>
            </a:lvl4pPr>
            <a:lvl5pPr marL="0" indent="0">
              <a:defRPr sz="700">
                <a:noFill/>
              </a:defRPr>
            </a:lvl5pPr>
            <a:lvl6pPr marL="0" indent="0">
              <a:defRPr sz="700">
                <a:noFill/>
              </a:defRPr>
            </a:lvl6pPr>
            <a:lvl7pPr marL="0" indent="0">
              <a:defRPr sz="700">
                <a:noFill/>
              </a:defRPr>
            </a:lvl7pPr>
            <a:lvl8pPr marL="0" indent="0">
              <a:defRPr sz="700">
                <a:noFill/>
              </a:defRPr>
            </a:lvl8pPr>
            <a:lvl9pPr marL="0" indent="0">
              <a:defRPr sz="700">
                <a:noFill/>
              </a:defRPr>
            </a:lvl9pPr>
          </a:lstStyle>
          <a:p>
            <a:fld id="{D4C110CA-FC68-43DA-BD62-0A387A11A067}" type="datetimeFigureOut">
              <a:rPr lang="en-US" smtClean="0"/>
              <a:pPr/>
              <a:t>01/07/2019</a:t>
            </a:fld>
            <a:endParaRPr lang="en-US" dirty="0"/>
          </a:p>
        </p:txBody>
      </p:sp>
      <p:sp>
        <p:nvSpPr>
          <p:cNvPr id="13" name="Footer Placeholder 3"/>
          <p:cNvSpPr>
            <a:spLocks noGrp="1"/>
          </p:cNvSpPr>
          <p:nvPr>
            <p:ph type="ftr" sz="quarter" idx="2"/>
          </p:nvPr>
        </p:nvSpPr>
        <p:spPr bwMode="gray">
          <a:xfrm>
            <a:off x="488425" y="10152073"/>
            <a:ext cx="5494781" cy="176900"/>
          </a:xfrm>
          <a:prstGeom prst="rect">
            <a:avLst/>
          </a:prstGeom>
        </p:spPr>
        <p:txBody>
          <a:bodyPr vert="horz" lIns="0" tIns="0" rIns="0" bIns="0" rtlCol="0" anchor="b"/>
          <a:lstStyle>
            <a:lvl1pPr algn="l">
              <a:defRPr sz="700"/>
            </a:lvl1pPr>
            <a:lvl2pPr marL="4513" indent="0">
              <a:defRPr sz="700">
                <a:solidFill>
                  <a:schemeClr val="tx1"/>
                </a:solidFill>
              </a:defRPr>
            </a:lvl2pPr>
            <a:lvl3pPr marL="0" indent="0">
              <a:defRPr sz="700"/>
            </a:lvl3pPr>
            <a:lvl4pPr marL="4513" indent="0">
              <a:defRPr sz="700"/>
            </a:lvl4pPr>
            <a:lvl5pPr marL="0" indent="0">
              <a:defRPr sz="700"/>
            </a:lvl5pPr>
            <a:lvl6pPr marL="4513" indent="0">
              <a:defRPr sz="700"/>
            </a:lvl6pPr>
            <a:lvl7pPr marL="0" indent="0">
              <a:defRPr sz="700"/>
            </a:lvl7pPr>
            <a:lvl8pPr marL="4513" indent="0">
              <a:defRPr sz="700"/>
            </a:lvl8pPr>
            <a:lvl9pPr marL="0" indent="0">
              <a:defRPr sz="700"/>
            </a:lvl9pPr>
          </a:lstStyle>
          <a:p>
            <a:endParaRPr lang="en-US" dirty="0"/>
          </a:p>
        </p:txBody>
      </p:sp>
      <p:sp>
        <p:nvSpPr>
          <p:cNvPr id="14" name="Slide Number Placeholder 4"/>
          <p:cNvSpPr>
            <a:spLocks noGrp="1"/>
          </p:cNvSpPr>
          <p:nvPr>
            <p:ph type="sldNum" sz="quarter" idx="3"/>
          </p:nvPr>
        </p:nvSpPr>
        <p:spPr bwMode="gray">
          <a:xfrm>
            <a:off x="173395" y="10152073"/>
            <a:ext cx="188025" cy="176900"/>
          </a:xfrm>
          <a:prstGeom prst="rect">
            <a:avLst/>
          </a:prstGeom>
        </p:spPr>
        <p:txBody>
          <a:bodyPr vert="horz" lIns="0" tIns="0" rIns="0" bIns="0" rtlCol="0" anchor="b"/>
          <a:lstStyle>
            <a:lvl1pPr algn="r">
              <a:defRPr sz="700"/>
            </a:lvl1pPr>
            <a:lvl2pPr marL="0" indent="0">
              <a:defRPr sz="700"/>
            </a:lvl2pPr>
            <a:lvl3pPr marL="0" indent="0">
              <a:defRPr sz="700"/>
            </a:lvl3pPr>
            <a:lvl4pPr marL="0" indent="0">
              <a:defRPr sz="700"/>
            </a:lvl4pPr>
            <a:lvl5pPr marL="0" indent="0">
              <a:defRPr sz="700"/>
            </a:lvl5pPr>
            <a:lvl6pPr marL="0" indent="0">
              <a:defRPr sz="700"/>
            </a:lvl6pPr>
            <a:lvl7pPr marL="0" indent="0">
              <a:defRPr sz="700"/>
            </a:lvl7pPr>
            <a:lvl8pPr marL="0" indent="0">
              <a:defRPr sz="700"/>
            </a:lvl8pPr>
            <a:lvl9pPr marL="0" indent="0">
              <a:defRPr sz="700"/>
            </a:lvl9pPr>
          </a:lstStyle>
          <a:p>
            <a:fld id="{32F3CE37-8989-471A-BC57-D3CAAD03839D}" type="slidenum">
              <a:rPr lang="en-US" smtClean="0"/>
              <a:pPr/>
              <a:t>‹#›</a:t>
            </a:fld>
            <a:endParaRPr lang="en-US" dirty="0"/>
          </a:p>
        </p:txBody>
      </p:sp>
      <p:pic>
        <p:nvPicPr>
          <p:cNvPr id="15"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261345" y="196446"/>
            <a:ext cx="359643" cy="39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593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wmf"/><Relationship Id="rId1" Type="http://schemas.openxmlformats.org/officeDocument/2006/relationships/theme" Target="../theme/theme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146050" y="611188"/>
            <a:ext cx="3260725" cy="1835150"/>
          </a:xfrm>
          <a:prstGeom prst="rect">
            <a:avLst/>
          </a:prstGeom>
          <a:noFill/>
          <a:ln w="12700">
            <a:solidFill>
              <a:schemeClr val="bg1">
                <a:lumMod val="75000"/>
              </a:schemeClr>
            </a:solidFill>
          </a:ln>
        </p:spPr>
        <p:txBody>
          <a:bodyPr vert="horz" lIns="86643" tIns="43322" rIns="86643" bIns="43322" rtlCol="0" anchor="ctr"/>
          <a:lstStyle/>
          <a:p>
            <a:endParaRPr lang="en-US"/>
          </a:p>
        </p:txBody>
      </p:sp>
      <p:sp>
        <p:nvSpPr>
          <p:cNvPr id="5" name="Notes Placeholder 4"/>
          <p:cNvSpPr>
            <a:spLocks noGrp="1"/>
          </p:cNvSpPr>
          <p:nvPr>
            <p:ph type="body" sz="quarter" idx="3"/>
          </p:nvPr>
        </p:nvSpPr>
        <p:spPr bwMode="gray">
          <a:xfrm>
            <a:off x="190256" y="2911023"/>
            <a:ext cx="6421039" cy="64046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smtClean="0"/>
              <a:t>level</a:t>
            </a:r>
            <a:endParaRPr lang="en-US" dirty="0"/>
          </a:p>
        </p:txBody>
      </p:sp>
      <p:sp>
        <p:nvSpPr>
          <p:cNvPr id="13" name="Header Placeholder 1"/>
          <p:cNvSpPr>
            <a:spLocks noGrp="1"/>
          </p:cNvSpPr>
          <p:nvPr>
            <p:ph type="hdr" sz="quarter"/>
          </p:nvPr>
        </p:nvSpPr>
        <p:spPr bwMode="gray">
          <a:xfrm>
            <a:off x="197306" y="181556"/>
            <a:ext cx="5822896" cy="183462"/>
          </a:xfrm>
          <a:prstGeom prst="rect">
            <a:avLst/>
          </a:prstGeom>
        </p:spPr>
        <p:txBody>
          <a:bodyPr vert="horz" lIns="0" tIns="0" rIns="0" bIns="0" rtlCol="0"/>
          <a:lstStyle>
            <a:lvl1pPr algn="l">
              <a:defRPr sz="700"/>
            </a:lvl1pPr>
            <a:lvl2pPr marL="4513" indent="0">
              <a:defRPr sz="700"/>
            </a:lvl2pPr>
            <a:lvl3pPr marL="0" indent="0">
              <a:defRPr sz="700"/>
            </a:lvl3pPr>
            <a:lvl4pPr marL="4513" indent="0">
              <a:defRPr sz="700"/>
            </a:lvl4pPr>
            <a:lvl5pPr marL="0" indent="0">
              <a:defRPr sz="700"/>
            </a:lvl5pPr>
            <a:lvl6pPr marL="4513" indent="0">
              <a:defRPr sz="700"/>
            </a:lvl6pPr>
            <a:lvl7pPr marL="0" indent="0">
              <a:defRPr sz="700"/>
            </a:lvl7pPr>
            <a:lvl8pPr marL="4513" indent="0">
              <a:defRPr sz="700"/>
            </a:lvl8pPr>
            <a:lvl9pPr marL="0" indent="0">
              <a:defRPr sz="700"/>
            </a:lvl9pPr>
          </a:lstStyle>
          <a:p>
            <a:endParaRPr lang="en-US" dirty="0"/>
          </a:p>
        </p:txBody>
      </p:sp>
      <p:sp>
        <p:nvSpPr>
          <p:cNvPr id="14" name="Date Placeholder 2"/>
          <p:cNvSpPr>
            <a:spLocks noGrp="1"/>
          </p:cNvSpPr>
          <p:nvPr>
            <p:ph type="dt" sz="quarter" idx="1"/>
          </p:nvPr>
        </p:nvSpPr>
        <p:spPr bwMode="gray">
          <a:xfrm>
            <a:off x="6076618" y="9568246"/>
            <a:ext cx="533153" cy="183462"/>
          </a:xfrm>
          <a:prstGeom prst="rect">
            <a:avLst/>
          </a:prstGeom>
        </p:spPr>
        <p:txBody>
          <a:bodyPr vert="horz" lIns="0" tIns="0" rIns="0" bIns="0" rtlCol="0" anchor="b"/>
          <a:lstStyle>
            <a:lvl1pPr algn="l">
              <a:defRPr sz="700">
                <a:noFill/>
              </a:defRPr>
            </a:lvl1pPr>
            <a:lvl2pPr marL="0" indent="0">
              <a:defRPr sz="700">
                <a:noFill/>
              </a:defRPr>
            </a:lvl2pPr>
            <a:lvl3pPr marL="0" indent="0" algn="l">
              <a:defRPr sz="700">
                <a:noFill/>
              </a:defRPr>
            </a:lvl3pPr>
            <a:lvl4pPr marL="0" indent="0">
              <a:defRPr sz="700">
                <a:noFill/>
              </a:defRPr>
            </a:lvl4pPr>
            <a:lvl5pPr marL="0" indent="0">
              <a:defRPr sz="700">
                <a:noFill/>
              </a:defRPr>
            </a:lvl5pPr>
            <a:lvl6pPr marL="0" indent="0">
              <a:defRPr sz="700">
                <a:noFill/>
              </a:defRPr>
            </a:lvl6pPr>
            <a:lvl7pPr marL="0" indent="0">
              <a:defRPr sz="700">
                <a:noFill/>
              </a:defRPr>
            </a:lvl7pPr>
            <a:lvl8pPr marL="0" indent="0">
              <a:defRPr sz="700">
                <a:noFill/>
              </a:defRPr>
            </a:lvl8pPr>
            <a:lvl9pPr marL="0" indent="0">
              <a:defRPr sz="700">
                <a:noFill/>
              </a:defRPr>
            </a:lvl9pPr>
          </a:lstStyle>
          <a:p>
            <a:fld id="{D4C110CA-FC68-43DA-BD62-0A387A11A067}" type="datetimeFigureOut">
              <a:rPr lang="en-US" smtClean="0"/>
              <a:pPr/>
              <a:t>01/07/2019</a:t>
            </a:fld>
            <a:endParaRPr lang="en-US" dirty="0"/>
          </a:p>
        </p:txBody>
      </p:sp>
      <p:sp>
        <p:nvSpPr>
          <p:cNvPr id="15" name="Footer Placeholder 3"/>
          <p:cNvSpPr>
            <a:spLocks noGrp="1"/>
          </p:cNvSpPr>
          <p:nvPr>
            <p:ph type="ftr" sz="quarter" idx="4"/>
          </p:nvPr>
        </p:nvSpPr>
        <p:spPr bwMode="gray">
          <a:xfrm>
            <a:off x="540586" y="9568246"/>
            <a:ext cx="5393860" cy="183462"/>
          </a:xfrm>
          <a:prstGeom prst="rect">
            <a:avLst/>
          </a:prstGeom>
        </p:spPr>
        <p:txBody>
          <a:bodyPr vert="horz" lIns="0" tIns="0" rIns="0" bIns="0" rtlCol="0" anchor="b"/>
          <a:lstStyle>
            <a:lvl1pPr algn="l">
              <a:defRPr sz="700"/>
            </a:lvl1pPr>
            <a:lvl2pPr marL="4513" indent="0">
              <a:defRPr sz="700">
                <a:solidFill>
                  <a:schemeClr val="tx1"/>
                </a:solidFill>
              </a:defRPr>
            </a:lvl2pPr>
            <a:lvl3pPr marL="0" indent="0">
              <a:defRPr sz="700"/>
            </a:lvl3pPr>
            <a:lvl4pPr marL="4513" indent="0">
              <a:defRPr sz="700"/>
            </a:lvl4pPr>
            <a:lvl5pPr marL="0" indent="0">
              <a:defRPr sz="700"/>
            </a:lvl5pPr>
            <a:lvl6pPr marL="4513" indent="0">
              <a:defRPr sz="700"/>
            </a:lvl6pPr>
            <a:lvl7pPr marL="0" indent="0">
              <a:defRPr sz="700"/>
            </a:lvl7pPr>
            <a:lvl8pPr marL="4513" indent="0">
              <a:defRPr sz="700"/>
            </a:lvl8pPr>
            <a:lvl9pPr marL="0" indent="0">
              <a:defRPr sz="700"/>
            </a:lvl9pPr>
          </a:lstStyle>
          <a:p>
            <a:endParaRPr lang="en-US" dirty="0"/>
          </a:p>
        </p:txBody>
      </p:sp>
      <p:sp>
        <p:nvSpPr>
          <p:cNvPr id="16" name="Slide Number Placeholder 4"/>
          <p:cNvSpPr>
            <a:spLocks noGrp="1"/>
          </p:cNvSpPr>
          <p:nvPr>
            <p:ph type="sldNum" sz="quarter" idx="5"/>
          </p:nvPr>
        </p:nvSpPr>
        <p:spPr bwMode="gray">
          <a:xfrm>
            <a:off x="190301" y="9568246"/>
            <a:ext cx="206152" cy="183462"/>
          </a:xfrm>
          <a:prstGeom prst="rect">
            <a:avLst/>
          </a:prstGeom>
        </p:spPr>
        <p:txBody>
          <a:bodyPr vert="horz" lIns="0" tIns="0" rIns="0" bIns="0" rtlCol="0" anchor="b"/>
          <a:lstStyle>
            <a:lvl1pPr algn="r">
              <a:defRPr sz="700"/>
            </a:lvl1pPr>
            <a:lvl2pPr marL="0" indent="0">
              <a:defRPr sz="700"/>
            </a:lvl2pPr>
            <a:lvl3pPr marL="0" indent="0">
              <a:defRPr sz="700"/>
            </a:lvl3pPr>
            <a:lvl4pPr marL="0" indent="0">
              <a:defRPr sz="700"/>
            </a:lvl4pPr>
            <a:lvl5pPr marL="0" indent="0">
              <a:defRPr sz="700"/>
            </a:lvl5pPr>
            <a:lvl6pPr marL="0" indent="0">
              <a:defRPr sz="700"/>
            </a:lvl6pPr>
            <a:lvl7pPr marL="0" indent="0">
              <a:defRPr sz="700"/>
            </a:lvl7pPr>
            <a:lvl8pPr marL="0" indent="0">
              <a:defRPr sz="700"/>
            </a:lvl8pPr>
            <a:lvl9pPr marL="0" indent="0">
              <a:defRPr sz="700"/>
            </a:lvl9pPr>
          </a:lstStyle>
          <a:p>
            <a:fld id="{32F3CE37-8989-471A-BC57-D3CAAD03839D}" type="slidenum">
              <a:rPr lang="en-US" smtClean="0"/>
              <a:pPr/>
              <a:t>‹#›</a:t>
            </a:fld>
            <a:endParaRPr lang="en-US" dirty="0"/>
          </a:p>
        </p:txBody>
      </p:sp>
      <p:pic>
        <p:nvPicPr>
          <p:cNvPr id="20"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215160" y="203733"/>
            <a:ext cx="394612" cy="40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74928"/>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800"/>
      </a:spcBef>
      <a:defRPr sz="1200" kern="1200">
        <a:solidFill>
          <a:schemeClr val="tx1"/>
        </a:solidFill>
        <a:latin typeface="+mn-lt"/>
        <a:ea typeface="+mn-ea"/>
        <a:cs typeface="+mn-cs"/>
      </a:defRPr>
    </a:lvl1pPr>
    <a:lvl2pPr marL="144000" indent="-144000" algn="l" defTabSz="914400" rtl="0" eaLnBrk="1" latinLnBrk="0" hangingPunct="1">
      <a:spcBef>
        <a:spcPts val="300"/>
      </a:spcBef>
      <a:buFontTx/>
      <a:buBlip>
        <a:blip r:embed="rId3"/>
      </a:buBlip>
      <a:defRPr sz="1200" kern="1200">
        <a:solidFill>
          <a:schemeClr val="tx1"/>
        </a:solidFill>
        <a:latin typeface="+mn-lt"/>
        <a:ea typeface="+mn-ea"/>
        <a:cs typeface="+mn-cs"/>
      </a:defRPr>
    </a:lvl2pPr>
    <a:lvl3pPr marL="288000" indent="-144000" algn="l" defTabSz="914400" rtl="0" eaLnBrk="1" latinLnBrk="0" hangingPunct="1">
      <a:spcBef>
        <a:spcPts val="300"/>
      </a:spcBef>
      <a:buFontTx/>
      <a:buBlip>
        <a:blip r:embed="rId4"/>
      </a:buBlip>
      <a:defRPr sz="1200" kern="1200">
        <a:solidFill>
          <a:schemeClr val="tx1"/>
        </a:solidFill>
        <a:latin typeface="+mn-lt"/>
        <a:ea typeface="+mn-ea"/>
        <a:cs typeface="+mn-cs"/>
      </a:defRPr>
    </a:lvl3pPr>
    <a:lvl4pPr marL="432000" indent="-144000" algn="l" defTabSz="914400" rtl="0" eaLnBrk="1" latinLnBrk="0" hangingPunct="1">
      <a:spcBef>
        <a:spcPts val="300"/>
      </a:spcBef>
      <a:buFontTx/>
      <a:buBlip>
        <a:blip r:embed="rId5"/>
      </a:buBlip>
      <a:defRPr sz="1200" kern="1200">
        <a:solidFill>
          <a:schemeClr val="tx1"/>
        </a:solidFill>
        <a:latin typeface="+mn-lt"/>
        <a:ea typeface="+mn-ea"/>
        <a:cs typeface="+mn-cs"/>
      </a:defRPr>
    </a:lvl4pPr>
    <a:lvl5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5pPr>
    <a:lvl6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6pPr>
    <a:lvl7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7pPr>
    <a:lvl8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8pPr>
    <a:lvl9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2F3CE37-8989-471A-BC57-D3CAAD03839D}" type="slidenum">
              <a:rPr lang="en-US" smtClean="0"/>
              <a:pPr/>
              <a:t>4</a:t>
            </a:fld>
            <a:endParaRPr lang="en-US"/>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59350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32F3CE37-8989-471A-BC57-D3CAAD03839D}" type="slidenum">
              <a:rPr lang="en-US" smtClean="0"/>
              <a:pPr/>
              <a:t>18</a:t>
            </a:fld>
            <a:endParaRPr lang="en-US" dirty="0"/>
          </a:p>
        </p:txBody>
      </p:sp>
    </p:spTree>
    <p:extLst>
      <p:ext uri="{BB962C8B-B14F-4D97-AF65-F5344CB8AC3E}">
        <p14:creationId xmlns:p14="http://schemas.microsoft.com/office/powerpoint/2010/main" val="14145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2F3CE37-8989-471A-BC57-D3CAAD03839D}" type="slidenum">
              <a:rPr lang="en-US" smtClean="0"/>
              <a:pPr/>
              <a:t>19</a:t>
            </a:fld>
            <a:endParaRPr lang="en-US" dirty="0"/>
          </a:p>
        </p:txBody>
      </p:sp>
    </p:spTree>
    <p:extLst>
      <p:ext uri="{BB962C8B-B14F-4D97-AF65-F5344CB8AC3E}">
        <p14:creationId xmlns:p14="http://schemas.microsoft.com/office/powerpoint/2010/main" val="244137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2F3CE37-8989-471A-BC57-D3CAAD03839D}" type="slidenum">
              <a:rPr lang="en-US" smtClean="0"/>
              <a:pPr/>
              <a:t>20</a:t>
            </a:fld>
            <a:endParaRPr lang="en-US" dirty="0"/>
          </a:p>
        </p:txBody>
      </p:sp>
    </p:spTree>
    <p:extLst>
      <p:ext uri="{BB962C8B-B14F-4D97-AF65-F5344CB8AC3E}">
        <p14:creationId xmlns:p14="http://schemas.microsoft.com/office/powerpoint/2010/main" val="288861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7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700" b="0" i="0" u="none" strike="noStrike" kern="1200" cap="none" spc="0" normalizeH="0" baseline="0" noProof="0" dirty="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16326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5</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55326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6</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400079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9</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4000793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10</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400079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11</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55326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12</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62666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16</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88936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17</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115367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bwMode="white">
          <a:xfrm>
            <a:off x="0" y="0"/>
            <a:ext cx="1692000" cy="1691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p:txBody>
          <a:bodyPr/>
          <a:lstStyle/>
          <a:p>
            <a:fld id="{65CD167B-5336-42E7-9B8C-8C9D3EE484CA}" type="datetime1">
              <a:rPr lang="en-US" smtClean="0"/>
              <a:t>01/07/2019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smtClean="0"/>
              <a:t>/// Bayer 16:9 Template 2010 /// November 2017</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4"/>
                </a:solidFill>
              </a:defRPr>
            </a:lvl1pPr>
          </a:lstStyle>
          <a:p>
            <a:r>
              <a:rPr lang="en-US" smtClean="0"/>
              <a:t>Click to edit Master title style</a:t>
            </a:r>
            <a:endParaRPr lang="en-US" dirty="0"/>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tx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12"/>
          <p:cNvSpPr>
            <a:spLocks noGrp="1"/>
          </p:cNvSpPr>
          <p:nvPr>
            <p:ph type="pic" sz="quarter" idx="14"/>
          </p:nvPr>
        </p:nvSpPr>
        <p:spPr bwMode="gray">
          <a:xfrm>
            <a:off x="4077841" y="0"/>
            <a:ext cx="8114953"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3"/>
              <a:gd name="connsiteY0" fmla="*/ 0 h 6858000"/>
              <a:gd name="connsiteX1" fmla="*/ 8112573 w 8114953"/>
              <a:gd name="connsiteY1" fmla="*/ 0 h 6858000"/>
              <a:gd name="connsiteX2" fmla="*/ 8114953 w 8114953"/>
              <a:gd name="connsiteY2" fmla="*/ 6003673 h 6858000"/>
              <a:gd name="connsiteX3" fmla="*/ 3275459 w 8114953"/>
              <a:gd name="connsiteY3" fmla="*/ 6858000 h 6858000"/>
              <a:gd name="connsiteX4" fmla="*/ 0 w 8114953"/>
              <a:gd name="connsiteY4" fmla="*/ 6858000 h 6858000"/>
              <a:gd name="connsiteX5" fmla="*/ 1341581 w 81149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4953" h="6858000">
                <a:moveTo>
                  <a:pt x="1341581" y="0"/>
                </a:moveTo>
                <a:lnTo>
                  <a:pt x="8112573" y="0"/>
                </a:lnTo>
                <a:cubicBezTo>
                  <a:pt x="8112573" y="1913118"/>
                  <a:pt x="8114953" y="4090555"/>
                  <a:pt x="8114953" y="6003673"/>
                </a:cubicBezTo>
                <a:lnTo>
                  <a:pt x="3275459" y="6858000"/>
                </a:lnTo>
                <a:lnTo>
                  <a:pt x="0" y="6858000"/>
                </a:lnTo>
                <a:lnTo>
                  <a:pt x="1341581" y="0"/>
                </a:lnTo>
                <a:close/>
              </a:path>
            </a:pathLst>
          </a:custGeom>
        </p:spPr>
        <p:txBody>
          <a:bodyPr wrap="square" tIns="540000" anchor="ctr">
            <a:noAutofit/>
          </a:bodyPr>
          <a:lstStyle>
            <a:lvl1pPr algn="ctr">
              <a:defRPr/>
            </a:lvl1pPr>
          </a:lstStyle>
          <a:p>
            <a:r>
              <a:rPr lang="en-US" smtClean="0"/>
              <a:t>Click icon to add picture</a:t>
            </a:r>
            <a:endParaRPr lang="de-DE" dirty="0"/>
          </a:p>
        </p:txBody>
      </p:sp>
      <p:pic>
        <p:nvPicPr>
          <p:cNvPr id="16"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7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2) &amp; Images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0282" y="1138299"/>
            <a:ext cx="1079943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smtClean="0"/>
              <a:t>Click to edit Master subtitle style</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fld id="{84AFF53A-8030-4E24-9DA8-49E5379E3B84}" type="datetime1">
              <a:rPr lang="en-US" smtClean="0"/>
              <a:t>01/07/2019</a:t>
            </a:fld>
            <a:endParaRPr lang="en-US" dirty="0"/>
          </a:p>
        </p:txBody>
      </p:sp>
      <p:sp>
        <p:nvSpPr>
          <p:cNvPr id="5" name="Footer Placeholder 4"/>
          <p:cNvSpPr>
            <a:spLocks noGrp="1"/>
          </p:cNvSpPr>
          <p:nvPr>
            <p:ph type="ftr" sz="quarter" idx="11"/>
          </p:nvPr>
        </p:nvSpPr>
        <p:spPr bwMode="gray"/>
        <p:txBody>
          <a:bodyPr/>
          <a:lstStyle/>
          <a:p>
            <a:r>
              <a:rPr lang="en-US" smtClean="0"/>
              <a:t>/// Bayer 16:9 Template 2010 /// November 2017</a:t>
            </a:r>
            <a:endParaRPr lang="en-US" dirty="0"/>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dirty="0"/>
          </a:p>
        </p:txBody>
      </p:sp>
      <p:sp>
        <p:nvSpPr>
          <p:cNvPr id="11" name="Text Placeholder 10 (left)"/>
          <p:cNvSpPr>
            <a:spLocks noGrp="1"/>
          </p:cNvSpPr>
          <p:nvPr>
            <p:ph type="body" sz="quarter" idx="14"/>
          </p:nvPr>
        </p:nvSpPr>
        <p:spPr bwMode="gray">
          <a:xfrm>
            <a:off x="980282" y="3892749"/>
            <a:ext cx="5220000" cy="25920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0 (right)"/>
          <p:cNvSpPr>
            <a:spLocks noGrp="1"/>
          </p:cNvSpPr>
          <p:nvPr>
            <p:ph type="body" sz="quarter" idx="15"/>
          </p:nvPr>
        </p:nvSpPr>
        <p:spPr bwMode="gray">
          <a:xfrm>
            <a:off x="6559719" y="3892749"/>
            <a:ext cx="5220000" cy="2592001"/>
          </a:xfrm>
        </p:spPr>
        <p:txBody>
          <a:bodyPr/>
          <a:lstStyle>
            <a:lvl1pPr>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left)"/>
          <p:cNvSpPr>
            <a:spLocks noGrp="1"/>
          </p:cNvSpPr>
          <p:nvPr>
            <p:ph type="pic" sz="quarter" idx="16"/>
          </p:nvPr>
        </p:nvSpPr>
        <p:spPr bwMode="gray">
          <a:xfrm>
            <a:off x="980282" y="1732750"/>
            <a:ext cx="5220000" cy="1800000"/>
          </a:xfrm>
        </p:spPr>
        <p:txBody>
          <a:bodyPr tIns="540000" anchor="ctr"/>
          <a:lstStyle>
            <a:lvl1pPr algn="ctr">
              <a:defRPr/>
            </a:lvl1pPr>
          </a:lstStyle>
          <a:p>
            <a:r>
              <a:rPr lang="en-US" smtClean="0"/>
              <a:t>Click icon to add picture</a:t>
            </a:r>
            <a:endParaRPr lang="en-US" dirty="0"/>
          </a:p>
        </p:txBody>
      </p:sp>
      <p:sp>
        <p:nvSpPr>
          <p:cNvPr id="16" name="Picture Placeholder 14 (right)"/>
          <p:cNvSpPr>
            <a:spLocks noGrp="1"/>
          </p:cNvSpPr>
          <p:nvPr>
            <p:ph type="pic" sz="quarter" idx="17"/>
          </p:nvPr>
        </p:nvSpPr>
        <p:spPr bwMode="gray">
          <a:xfrm>
            <a:off x="6559719" y="1732750"/>
            <a:ext cx="5220000" cy="1800000"/>
          </a:xfrm>
        </p:spPr>
        <p:txBody>
          <a:bodyPr tIns="540000" anchor="ctr"/>
          <a:lstStyle>
            <a:lvl1pPr algn="ctr">
              <a:defRPr/>
            </a:lvl1pPr>
          </a:lstStyle>
          <a:p>
            <a:r>
              <a:rPr lang="en-US" smtClean="0"/>
              <a:t>Click icon to add picture</a:t>
            </a:r>
            <a:endParaRPr lang="en-US"/>
          </a:p>
        </p:txBody>
      </p:sp>
      <p:pic>
        <p:nvPicPr>
          <p:cNvPr id="13"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18"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3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color)">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smtClean="0"/>
              <a:t>Click to edit Master subtitle style</a:t>
            </a:r>
            <a:endParaRPr lang="en-US" dirty="0"/>
          </a:p>
        </p:txBody>
      </p:sp>
      <p:sp>
        <p:nvSpPr>
          <p:cNvPr id="2" name="Title 1"/>
          <p:cNvSpPr>
            <a:spLocks noGrp="1"/>
          </p:cNvSpPr>
          <p:nvPr>
            <p:ph type="title"/>
          </p:nvPr>
        </p:nvSpPr>
        <p:spPr bwMode="gray">
          <a:xfrm>
            <a:off x="981821" y="181938"/>
            <a:ext cx="10798460" cy="864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fld id="{72782454-346D-4873-80E4-370C98A605E9}" type="datetime1">
              <a:rPr lang="en-US" smtClean="0"/>
              <a:t>01/07/2019</a:t>
            </a:fld>
            <a:endParaRPr lang="en-US" dirty="0"/>
          </a:p>
        </p:txBody>
      </p:sp>
      <p:sp>
        <p:nvSpPr>
          <p:cNvPr id="5" name="Footer Placeholder 4"/>
          <p:cNvSpPr>
            <a:spLocks noGrp="1"/>
          </p:cNvSpPr>
          <p:nvPr>
            <p:ph type="ftr" sz="quarter" idx="11"/>
          </p:nvPr>
        </p:nvSpPr>
        <p:spPr bwMode="gray"/>
        <p:txBody>
          <a:bodyPr/>
          <a:lstStyle/>
          <a:p>
            <a:r>
              <a:rPr lang="en-US" smtClean="0"/>
              <a:t>/// Bayer 16:9 Template 2010 /// November 2017</a:t>
            </a:r>
            <a:endParaRPr lang="en-US" dirty="0"/>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dirty="0"/>
          </a:p>
        </p:txBody>
      </p:sp>
      <p:pic>
        <p:nvPicPr>
          <p:cNvPr id="7"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18"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3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color/white)">
    <p:spTree>
      <p:nvGrpSpPr>
        <p:cNvPr id="1" name=""/>
        <p:cNvGrpSpPr/>
        <p:nvPr/>
      </p:nvGrpSpPr>
      <p:grpSpPr>
        <a:xfrm>
          <a:off x="0" y="0"/>
          <a:ext cx="0" cy="0"/>
          <a:chOff x="0" y="0"/>
          <a:chExt cx="0" cy="0"/>
        </a:xfrm>
      </p:grpSpPr>
      <p:sp>
        <p:nvSpPr>
          <p:cNvPr id="8" name="Subtitle 2"/>
          <p:cNvSpPr>
            <a:spLocks noGrp="1"/>
          </p:cNvSpPr>
          <p:nvPr>
            <p:ph type="subTitle" idx="13"/>
          </p:nvPr>
        </p:nvSpPr>
        <p:spPr bwMode="invGray">
          <a:xfrm>
            <a:off x="981821" y="1138299"/>
            <a:ext cx="10798460" cy="252000"/>
          </a:xfrm>
        </p:spPr>
        <p:txBody>
          <a:bodyPr anchor="t"/>
          <a:lstStyle>
            <a:lvl1pPr marL="0" indent="0" algn="l">
              <a:buNone/>
              <a:defRPr sz="1800">
                <a:solidFill>
                  <a:schemeClr val="bg1"/>
                </a:solidFill>
              </a:defRPr>
            </a:lvl1pPr>
            <a:lvl2pPr marL="0" indent="0" algn="l">
              <a:buNone/>
              <a:defRPr sz="1800">
                <a:solidFill>
                  <a:schemeClr val="bg1"/>
                </a:solidFill>
              </a:defRPr>
            </a:lvl2pPr>
            <a:lvl3pPr marL="0" indent="0" algn="l">
              <a:buNone/>
              <a:defRPr sz="1800">
                <a:solidFill>
                  <a:schemeClr val="bg1"/>
                </a:solidFill>
              </a:defRPr>
            </a:lvl3pPr>
            <a:lvl4pPr marL="0" indent="0" algn="l">
              <a:buNone/>
              <a:defRPr sz="1800">
                <a:solidFill>
                  <a:schemeClr val="bg1"/>
                </a:solidFill>
              </a:defRPr>
            </a:lvl4pPr>
            <a:lvl5pPr marL="0" indent="0" algn="l">
              <a:buNone/>
              <a:defRPr sz="1800">
                <a:solidFill>
                  <a:schemeClr val="bg1"/>
                </a:solidFill>
              </a:defRPr>
            </a:lvl5pPr>
            <a:lvl6pPr marL="0" indent="0" algn="l">
              <a:buNone/>
              <a:defRPr sz="1800">
                <a:solidFill>
                  <a:schemeClr val="bg1"/>
                </a:solidFill>
              </a:defRPr>
            </a:lvl6pPr>
            <a:lvl7pPr marL="0" indent="0" algn="l">
              <a:buNone/>
              <a:defRPr sz="1800">
                <a:solidFill>
                  <a:schemeClr val="bg1"/>
                </a:solidFill>
              </a:defRPr>
            </a:lvl7pPr>
            <a:lvl8pPr marL="0" indent="0" algn="l">
              <a:buNone/>
              <a:defRPr sz="1800">
                <a:solidFill>
                  <a:schemeClr val="bg1"/>
                </a:solidFill>
              </a:defRPr>
            </a:lvl8pPr>
            <a:lvl9pPr marL="0" indent="0" algn="l">
              <a:buNone/>
              <a:defRPr sz="1800">
                <a:solidFill>
                  <a:schemeClr val="bg1"/>
                </a:solidFill>
              </a:defRPr>
            </a:lvl9pPr>
          </a:lstStyle>
          <a:p>
            <a:pPr lvl="0"/>
            <a:r>
              <a:rPr lang="en-US" smtClean="0"/>
              <a:t>Click to edit Master subtitle style</a:t>
            </a:r>
            <a:endParaRPr lang="en-US" dirty="0"/>
          </a:p>
        </p:txBody>
      </p:sp>
      <p:sp>
        <p:nvSpPr>
          <p:cNvPr id="2" name="Title 1"/>
          <p:cNvSpPr>
            <a:spLocks noGrp="1"/>
          </p:cNvSpPr>
          <p:nvPr>
            <p:ph type="title"/>
          </p:nvPr>
        </p:nvSpPr>
        <p:spPr bwMode="invGray"/>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fld id="{AB5DA781-F2BC-4530-B1E8-A2A12845AB93}" type="datetime1">
              <a:rPr lang="en-US" smtClean="0"/>
              <a:t>01/07/2019</a:t>
            </a:fld>
            <a:endParaRPr lang="en-US" dirty="0"/>
          </a:p>
        </p:txBody>
      </p:sp>
      <p:sp>
        <p:nvSpPr>
          <p:cNvPr id="5" name="Footer Placeholder 4"/>
          <p:cNvSpPr>
            <a:spLocks noGrp="1"/>
          </p:cNvSpPr>
          <p:nvPr>
            <p:ph type="ftr" sz="quarter" idx="11"/>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smtClean="0"/>
              <a:t>/// Bayer 16:9 Template 2010 /// November 2017</a:t>
            </a:r>
            <a:endParaRPr lang="en-US" dirty="0"/>
          </a:p>
        </p:txBody>
      </p:sp>
      <p:sp>
        <p:nvSpPr>
          <p:cNvPr id="6" name="Slide Number Placeholder 5"/>
          <p:cNvSpPr>
            <a:spLocks noGrp="1"/>
          </p:cNvSpPr>
          <p:nvPr>
            <p:ph type="sldNum" sz="quarter" idx="12"/>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dirty="0"/>
          </a:p>
        </p:txBody>
      </p:sp>
      <p:pic>
        <p:nvPicPr>
          <p:cNvPr id="20"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196018"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white)">
    <p:spTree>
      <p:nvGrpSpPr>
        <p:cNvPr id="1" name=""/>
        <p:cNvGrpSpPr/>
        <p:nvPr/>
      </p:nvGrpSpPr>
      <p:grpSpPr>
        <a:xfrm>
          <a:off x="0" y="0"/>
          <a:ext cx="0" cy="0"/>
          <a:chOff x="0" y="0"/>
          <a:chExt cx="0" cy="0"/>
        </a:xfrm>
      </p:grpSpPr>
      <p:sp>
        <p:nvSpPr>
          <p:cNvPr id="8" name="Subtitle 2"/>
          <p:cNvSpPr>
            <a:spLocks noGrp="1"/>
          </p:cNvSpPr>
          <p:nvPr>
            <p:ph type="subTitle" idx="13"/>
          </p:nvPr>
        </p:nvSpPr>
        <p:spPr bwMode="invGray">
          <a:xfrm>
            <a:off x="981821" y="1138299"/>
            <a:ext cx="10798460" cy="252000"/>
          </a:xfrm>
        </p:spPr>
        <p:txBody>
          <a:bodyPr anchor="t"/>
          <a:lstStyle>
            <a:lvl1pPr marL="0" indent="0" algn="l">
              <a:buNone/>
              <a:defRPr sz="1800">
                <a:solidFill>
                  <a:schemeClr val="bg1"/>
                </a:solidFill>
              </a:defRPr>
            </a:lvl1pPr>
            <a:lvl2pPr marL="0" indent="0" algn="l">
              <a:buNone/>
              <a:defRPr sz="1800">
                <a:solidFill>
                  <a:schemeClr val="bg1"/>
                </a:solidFill>
              </a:defRPr>
            </a:lvl2pPr>
            <a:lvl3pPr marL="0" indent="0" algn="l">
              <a:buNone/>
              <a:defRPr sz="1800">
                <a:solidFill>
                  <a:schemeClr val="bg1"/>
                </a:solidFill>
              </a:defRPr>
            </a:lvl3pPr>
            <a:lvl4pPr marL="0" indent="0" algn="l">
              <a:buNone/>
              <a:defRPr sz="1800">
                <a:solidFill>
                  <a:schemeClr val="bg1"/>
                </a:solidFill>
              </a:defRPr>
            </a:lvl4pPr>
            <a:lvl5pPr marL="0" indent="0" algn="l">
              <a:buNone/>
              <a:defRPr sz="1800">
                <a:solidFill>
                  <a:schemeClr val="bg1"/>
                </a:solidFill>
              </a:defRPr>
            </a:lvl5pPr>
            <a:lvl6pPr marL="0" indent="0" algn="l">
              <a:buNone/>
              <a:defRPr sz="1800">
                <a:solidFill>
                  <a:schemeClr val="bg1"/>
                </a:solidFill>
              </a:defRPr>
            </a:lvl6pPr>
            <a:lvl7pPr marL="0" indent="0" algn="l">
              <a:buNone/>
              <a:defRPr sz="1800">
                <a:solidFill>
                  <a:schemeClr val="bg1"/>
                </a:solidFill>
              </a:defRPr>
            </a:lvl7pPr>
            <a:lvl8pPr marL="0" indent="0" algn="l">
              <a:buNone/>
              <a:defRPr sz="1800">
                <a:solidFill>
                  <a:schemeClr val="bg1"/>
                </a:solidFill>
              </a:defRPr>
            </a:lvl8pPr>
            <a:lvl9pPr marL="0" indent="0" algn="l">
              <a:buNone/>
              <a:defRPr sz="1800">
                <a:solidFill>
                  <a:schemeClr val="bg1"/>
                </a:solidFill>
              </a:defRPr>
            </a:lvl9pPr>
          </a:lstStyle>
          <a:p>
            <a:pPr lvl="0"/>
            <a:r>
              <a:rPr lang="en-US" smtClean="0"/>
              <a:t>Click to edit Master subtitle style</a:t>
            </a:r>
            <a:endParaRPr lang="en-US" dirty="0"/>
          </a:p>
        </p:txBody>
      </p:sp>
      <p:sp>
        <p:nvSpPr>
          <p:cNvPr id="2" name="Title 1"/>
          <p:cNvSpPr>
            <a:spLocks noGrp="1"/>
          </p:cNvSpPr>
          <p:nvPr>
            <p:ph type="title"/>
          </p:nvPr>
        </p:nvSpPr>
        <p:spPr bwMode="invGray"/>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fld id="{63F32F9F-16BD-4240-B7DA-C4DDBED41108}" type="datetime1">
              <a:rPr lang="en-US" smtClean="0"/>
              <a:t>01/07/2019</a:t>
            </a:fld>
            <a:endParaRPr lang="en-US" dirty="0"/>
          </a:p>
        </p:txBody>
      </p:sp>
      <p:sp>
        <p:nvSpPr>
          <p:cNvPr id="5" name="Footer Placeholder 4"/>
          <p:cNvSpPr>
            <a:spLocks noGrp="1"/>
          </p:cNvSpPr>
          <p:nvPr>
            <p:ph type="ftr" sz="quarter" idx="11"/>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smtClean="0"/>
              <a:t>/// Bayer 16:9 Template 2010 /// November 2017</a:t>
            </a:r>
            <a:endParaRPr lang="en-US" dirty="0"/>
          </a:p>
        </p:txBody>
      </p:sp>
      <p:sp>
        <p:nvSpPr>
          <p:cNvPr id="6" name="Slide Number Placeholder 5"/>
          <p:cNvSpPr>
            <a:spLocks noGrp="1"/>
          </p:cNvSpPr>
          <p:nvPr>
            <p:ph type="sldNum" sz="quarter" idx="12"/>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dirty="0"/>
          </a:p>
        </p:txBody>
      </p:sp>
      <p:grpSp>
        <p:nvGrpSpPr>
          <p:cNvPr id="9" name="Group 219"/>
          <p:cNvGrpSpPr>
            <a:grpSpLocks noChangeAspect="1"/>
          </p:cNvGrpSpPr>
          <p:nvPr/>
        </p:nvGrpSpPr>
        <p:grpSpPr bwMode="black">
          <a:xfrm>
            <a:off x="197700" y="617323"/>
            <a:ext cx="395248" cy="396000"/>
            <a:chOff x="6936" y="180"/>
            <a:chExt cx="526" cy="527"/>
          </a:xfrm>
          <a:solidFill>
            <a:schemeClr val="bg1"/>
          </a:solidFill>
        </p:grpSpPr>
        <p:sp>
          <p:nvSpPr>
            <p:cNvPr id="10" name="Freeform 220"/>
            <p:cNvSpPr>
              <a:spLocks/>
            </p:cNvSpPr>
            <p:nvPr/>
          </p:nvSpPr>
          <p:spPr bwMode="black">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1" name="Freeform 221"/>
            <p:cNvSpPr>
              <a:spLocks/>
            </p:cNvSpPr>
            <p:nvPr/>
          </p:nvSpPr>
          <p:spPr bwMode="black">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2" name="Freeform 222"/>
            <p:cNvSpPr>
              <a:spLocks/>
            </p:cNvSpPr>
            <p:nvPr/>
          </p:nvSpPr>
          <p:spPr bwMode="black">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3" name="Freeform 223"/>
            <p:cNvSpPr>
              <a:spLocks noEditPoints="1"/>
            </p:cNvSpPr>
            <p:nvPr/>
          </p:nvSpPr>
          <p:spPr bwMode="black">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4" name="Freeform 224"/>
            <p:cNvSpPr>
              <a:spLocks noEditPoints="1"/>
            </p:cNvSpPr>
            <p:nvPr/>
          </p:nvSpPr>
          <p:spPr bwMode="black">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5" name="Freeform 225"/>
            <p:cNvSpPr>
              <a:spLocks noEditPoints="1"/>
            </p:cNvSpPr>
            <p:nvPr/>
          </p:nvSpPr>
          <p:spPr bwMode="black">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6" name="Freeform 226"/>
            <p:cNvSpPr>
              <a:spLocks noEditPoints="1"/>
            </p:cNvSpPr>
            <p:nvPr/>
          </p:nvSpPr>
          <p:spPr bwMode="black">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7" name="Freeform 227"/>
            <p:cNvSpPr>
              <a:spLocks noEditPoints="1"/>
            </p:cNvSpPr>
            <p:nvPr/>
          </p:nvSpPr>
          <p:spPr bwMode="black">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8" name="Freeform 228"/>
            <p:cNvSpPr>
              <a:spLocks noEditPoints="1"/>
            </p:cNvSpPr>
            <p:nvPr/>
          </p:nvSpPr>
          <p:spPr bwMode="black">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9" name="Freeform 229"/>
            <p:cNvSpPr>
              <a:spLocks noEditPoints="1"/>
            </p:cNvSpPr>
            <p:nvPr/>
          </p:nvSpPr>
          <p:spPr bwMode="black">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grpSp>
    </p:spTree>
    <p:extLst>
      <p:ext uri="{BB962C8B-B14F-4D97-AF65-F5344CB8AC3E}">
        <p14:creationId xmlns:p14="http://schemas.microsoft.com/office/powerpoint/2010/main" val="379766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Subtitle 2"/>
          <p:cNvSpPr>
            <a:spLocks noGrp="1"/>
          </p:cNvSpPr>
          <p:nvPr>
            <p:ph type="subTitle" idx="1"/>
          </p:nvPr>
        </p:nvSpPr>
        <p:spPr bwMode="gray">
          <a:xfrm>
            <a:off x="980282" y="551657"/>
            <a:ext cx="10800000" cy="5933094"/>
          </a:xfrm>
        </p:spPr>
        <p:txBody>
          <a:bodyPr anchor="ctr"/>
          <a:lstStyle>
            <a:lvl1pPr marL="0" indent="0" algn="l">
              <a:buNone/>
              <a:defRPr sz="6600">
                <a:solidFill>
                  <a:schemeClr val="tx2"/>
                </a:solidFill>
              </a:defRPr>
            </a:lvl1pPr>
            <a:lvl2pPr marL="0" indent="0" algn="l">
              <a:buNone/>
              <a:defRPr sz="6600">
                <a:solidFill>
                  <a:schemeClr val="tx2"/>
                </a:solidFill>
              </a:defRPr>
            </a:lvl2pPr>
            <a:lvl3pPr marL="0" indent="0" algn="l">
              <a:buNone/>
              <a:defRPr sz="6600">
                <a:solidFill>
                  <a:schemeClr val="tx2"/>
                </a:solidFill>
              </a:defRPr>
            </a:lvl3pPr>
            <a:lvl4pPr marL="0" indent="0" algn="l">
              <a:buNone/>
              <a:defRPr sz="6600">
                <a:solidFill>
                  <a:schemeClr val="tx2"/>
                </a:solidFill>
              </a:defRPr>
            </a:lvl4pPr>
            <a:lvl5pPr marL="0" indent="0" algn="l">
              <a:buNone/>
              <a:defRPr sz="6600">
                <a:solidFill>
                  <a:schemeClr val="tx2"/>
                </a:solidFill>
              </a:defRPr>
            </a:lvl5pPr>
            <a:lvl6pPr marL="0" indent="0" algn="l">
              <a:buNone/>
              <a:defRPr sz="6600">
                <a:solidFill>
                  <a:schemeClr val="tx2"/>
                </a:solidFill>
              </a:defRPr>
            </a:lvl6pPr>
            <a:lvl7pPr marL="0" indent="0" algn="l">
              <a:buNone/>
              <a:defRPr sz="6600">
                <a:solidFill>
                  <a:schemeClr val="tx2"/>
                </a:solidFill>
              </a:defRPr>
            </a:lvl7pPr>
            <a:lvl8pPr marL="0" indent="0" algn="l">
              <a:buNone/>
              <a:defRPr sz="6600">
                <a:solidFill>
                  <a:schemeClr val="tx2"/>
                </a:solidFill>
              </a:defRPr>
            </a:lvl8pPr>
            <a:lvl9pPr marL="0" indent="0" algn="l">
              <a:buNone/>
              <a:defRPr sz="6600">
                <a:solidFill>
                  <a:schemeClr val="tx2"/>
                </a:solidFill>
              </a:defRPr>
            </a:lvl9pPr>
          </a:lstStyle>
          <a:p>
            <a:pPr lvl="0"/>
            <a:r>
              <a:rPr lang="en-US" smtClean="0"/>
              <a:t>Click to edit Master subtitle style</a:t>
            </a:r>
            <a:endParaRPr lang="en-US" dirty="0"/>
          </a:p>
        </p:txBody>
      </p:sp>
      <p:sp>
        <p:nvSpPr>
          <p:cNvPr id="3" name="Date Placeholder 2"/>
          <p:cNvSpPr>
            <a:spLocks noGrp="1"/>
          </p:cNvSpPr>
          <p:nvPr>
            <p:ph type="dt" sz="half" idx="10"/>
          </p:nvPr>
        </p:nvSpPr>
        <p:spPr/>
        <p:txBody>
          <a:bodyPr/>
          <a:lstStyle/>
          <a:p>
            <a:fld id="{63BC69ED-870F-4048-A675-65BB60FA3F35}" type="datetime1">
              <a:rPr lang="en-US" smtClean="0"/>
              <a:t>01/07/2019</a:t>
            </a:fld>
            <a:endParaRPr lang="en-US" dirty="0"/>
          </a:p>
        </p:txBody>
      </p:sp>
      <p:sp>
        <p:nvSpPr>
          <p:cNvPr id="4" name="Footer Placeholder 3"/>
          <p:cNvSpPr>
            <a:spLocks noGrp="1"/>
          </p:cNvSpPr>
          <p:nvPr>
            <p:ph type="ftr" sz="quarter" idx="11"/>
          </p:nvPr>
        </p:nvSpPr>
        <p:spPr/>
        <p:txBody>
          <a:bodyPr/>
          <a:lstStyle/>
          <a:p>
            <a:r>
              <a:rPr lang="en-US" smtClean="0"/>
              <a:t>/// Bayer 16:9 Template 2010 /// November 2017</a:t>
            </a:r>
            <a:endParaRPr lang="en-US" dirty="0"/>
          </a:p>
        </p:txBody>
      </p:sp>
      <p:sp>
        <p:nvSpPr>
          <p:cNvPr id="5" name="Slide Number Placeholder 4"/>
          <p:cNvSpPr>
            <a:spLocks noGrp="1"/>
          </p:cNvSpPr>
          <p:nvPr>
            <p:ph type="sldNum" sz="quarter" idx="12"/>
          </p:nvPr>
        </p:nvSpPr>
        <p:spPr/>
        <p:txBody>
          <a:bodyPr/>
          <a:lstStyle/>
          <a:p>
            <a:fld id="{EEAD9179-7A6B-4268-BEB2-F3B8EB06115B}"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pic>
        <p:nvPicPr>
          <p:cNvPr id="7"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18"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26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Rectangle 6"/>
          <p:cNvSpPr/>
          <p:nvPr/>
        </p:nvSpPr>
        <p:spPr bwMode="gray">
          <a:xfrm>
            <a:off x="0" y="0"/>
            <a:ext cx="974672" cy="173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bwMode="gray"/>
        <p:txBody>
          <a:bodyPr/>
          <a:lstStyle/>
          <a:p>
            <a:fld id="{0E0E48CB-3658-4EA9-9CAE-EB4CD61BD107}" type="datetime1">
              <a:rPr lang="en-US" smtClean="0"/>
              <a:t>01/07/2019</a:t>
            </a:fld>
            <a:endParaRPr lang="en-US" dirty="0"/>
          </a:p>
        </p:txBody>
      </p:sp>
      <p:sp>
        <p:nvSpPr>
          <p:cNvPr id="4" name="Footer Placeholder 3"/>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smtClean="0"/>
              <a:t>/// Bayer 16:9 Template 2010 /// November 2017</a:t>
            </a:r>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6" name="Picture Placeholder 14"/>
          <p:cNvSpPr>
            <a:spLocks noGrp="1"/>
          </p:cNvSpPr>
          <p:nvPr>
            <p:ph type="pic" sz="quarter" idx="16"/>
          </p:nvPr>
        </p:nvSpPr>
        <p:spPr bwMode="gray">
          <a:xfrm>
            <a:off x="0" y="0"/>
            <a:ext cx="12190413" cy="6858000"/>
          </a:xfrm>
        </p:spPr>
        <p:txBody>
          <a:bodyPr tIns="540000" anchor="ctr"/>
          <a:lstStyle>
            <a:lvl1pPr algn="ctr">
              <a:defRPr/>
            </a:lvl1pPr>
          </a:lstStyle>
          <a:p>
            <a:r>
              <a:rPr lang="en-US" smtClean="0"/>
              <a:t>Click icon to add picture</a:t>
            </a:r>
            <a:endParaRPr lang="en-US"/>
          </a:p>
        </p:txBody>
      </p:sp>
    </p:spTree>
    <p:extLst>
      <p:ext uri="{BB962C8B-B14F-4D97-AF65-F5344CB8AC3E}">
        <p14:creationId xmlns:p14="http://schemas.microsoft.com/office/powerpoint/2010/main" val="411075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16" name="Freeform 15"/>
          <p:cNvSpPr/>
          <p:nvPr/>
        </p:nvSpPr>
        <p:spPr>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flip="none" rotWithShape="1">
            <a:gsLst>
              <a:gs pos="32760">
                <a:srgbClr val="00617F"/>
              </a:gs>
              <a:gs pos="0">
                <a:srgbClr val="00617F"/>
              </a:gs>
              <a:gs pos="72000">
                <a:srgbClr val="10384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gray">
          <a:xfrm>
            <a:off x="708819" y="1732422"/>
            <a:ext cx="5381498"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p:txBody>
          <a:bodyPr/>
          <a:lstStyle/>
          <a:p>
            <a:fld id="{F701CA7A-D72A-4864-B4C4-7F99618F6F83}" type="datetime1">
              <a:rPr lang="en-US" smtClean="0"/>
              <a:t>01/07/2019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smtClean="0"/>
              <a:t>/// Bayer 16:9 Template 2010 /// November 2017</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white">
          <a:xfrm>
            <a:off x="708819" y="2424948"/>
            <a:ext cx="5381498" cy="1620000"/>
          </a:xfrm>
        </p:spPr>
        <p:txBody>
          <a:bodyPr anchor="t"/>
          <a:lstStyle>
            <a:lvl1pPr>
              <a:defRPr sz="5400" i="1">
                <a:solidFill>
                  <a:schemeClr val="accent4"/>
                </a:solidFill>
              </a:defRPr>
            </a:lvl1pPr>
          </a:lstStyle>
          <a:p>
            <a:r>
              <a:rPr lang="en-US" smtClean="0"/>
              <a:t>Click to edit Master title style</a:t>
            </a:r>
            <a:endParaRPr lang="en-US" dirty="0"/>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tx2"/>
                </a:solidFill>
                <a:effectLst/>
                <a:uLnTx/>
                <a:uFillTx/>
              </a:rPr>
              <a:t>///////////</a:t>
            </a:r>
          </a:p>
        </p:txBody>
      </p:sp>
      <p:sp>
        <p:nvSpPr>
          <p:cNvPr id="21" name="Text Placeholder 20"/>
          <p:cNvSpPr>
            <a:spLocks noGrp="1"/>
          </p:cNvSpPr>
          <p:nvPr>
            <p:ph type="body" sz="quarter" idx="13"/>
          </p:nvPr>
        </p:nvSpPr>
        <p:spPr bwMode="gray">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en-US" smtClean="0"/>
              <a:t>Click icon to add picture</a:t>
            </a:r>
            <a:endParaRPr lang="de-DE" dirty="0"/>
          </a:p>
        </p:txBody>
      </p:sp>
      <p:pic>
        <p:nvPicPr>
          <p:cNvPr id="14"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auto">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82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16" name="Freeform 15"/>
          <p:cNvSpPr/>
          <p:nvPr/>
        </p:nvSpPr>
        <p:spPr>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2B6640"/>
              </a:gs>
              <a:gs pos="0">
                <a:srgbClr val="2B6640"/>
              </a:gs>
              <a:gs pos="72000">
                <a:srgbClr val="00442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gray">
          <a:xfrm>
            <a:off x="708821"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p:txBody>
          <a:bodyPr/>
          <a:lstStyle/>
          <a:p>
            <a:fld id="{03471A3A-4F55-4F01-A144-6DC0F8A39DCB}" type="datetime1">
              <a:rPr lang="en-US" smtClean="0"/>
              <a:t>01/07/2019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smtClean="0"/>
              <a:t>/// Bayer 16:9 Template 2010 /// November 2017</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tx2"/>
                </a:solidFill>
              </a:defRPr>
            </a:lvl1pPr>
          </a:lstStyle>
          <a:p>
            <a:r>
              <a:rPr lang="en-US" smtClean="0"/>
              <a:t>Click to edit Master title style</a:t>
            </a:r>
            <a:endParaRPr lang="en-US" dirty="0"/>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accent2"/>
                </a:solidFill>
                <a:effectLst/>
                <a:uLnTx/>
                <a:uFillTx/>
              </a:rPr>
              <a:t>///////////</a:t>
            </a:r>
          </a:p>
        </p:txBody>
      </p:sp>
      <p:sp>
        <p:nvSpPr>
          <p:cNvPr id="21" name="Text Placeholder 20"/>
          <p:cNvSpPr>
            <a:spLocks noGrp="1"/>
          </p:cNvSpPr>
          <p:nvPr>
            <p:ph type="body" sz="quarter" idx="13"/>
          </p:nvPr>
        </p:nvSpPr>
        <p:spPr bwMode="gray">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en-US" smtClean="0"/>
              <a:t>Click icon to add picture</a:t>
            </a:r>
            <a:endParaRPr lang="de-DE" dirty="0"/>
          </a:p>
        </p:txBody>
      </p:sp>
      <p:pic>
        <p:nvPicPr>
          <p:cNvPr id="14"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auto">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1881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nal Slide 3">
    <p:spTree>
      <p:nvGrpSpPr>
        <p:cNvPr id="1" name=""/>
        <p:cNvGrpSpPr/>
        <p:nvPr/>
      </p:nvGrpSpPr>
      <p:grpSpPr>
        <a:xfrm>
          <a:off x="0" y="0"/>
          <a:ext cx="0" cy="0"/>
          <a:chOff x="0" y="0"/>
          <a:chExt cx="0" cy="0"/>
        </a:xfrm>
      </p:grpSpPr>
      <p:sp>
        <p:nvSpPr>
          <p:cNvPr id="16" name="Freeform 15"/>
          <p:cNvSpPr/>
          <p:nvPr/>
        </p:nvSpPr>
        <p:spPr>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624963"/>
              </a:gs>
              <a:gs pos="0">
                <a:srgbClr val="624963"/>
              </a:gs>
              <a:gs pos="72000">
                <a:srgbClr val="44324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gray">
          <a:xfrm>
            <a:off x="708820"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p:txBody>
          <a:bodyPr/>
          <a:lstStyle/>
          <a:p>
            <a:fld id="{0CF6996D-EE2D-4931-8984-7939CA7D9C61}" type="datetime1">
              <a:rPr lang="en-US" smtClean="0"/>
              <a:t>01/07/2019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smtClean="0"/>
              <a:t>/// Bayer 16:9 Template 2010 /// November 2017</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accent2"/>
                </a:solidFill>
              </a:defRPr>
            </a:lvl1pPr>
          </a:lstStyle>
          <a:p>
            <a:r>
              <a:rPr lang="en-US" smtClean="0"/>
              <a:t>Click to edit Master title style</a:t>
            </a:r>
            <a:endParaRPr lang="en-US" dirty="0"/>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accent4"/>
                </a:solidFill>
                <a:effectLst/>
                <a:uLnTx/>
                <a:uFillTx/>
              </a:rPr>
              <a:t>///////////</a:t>
            </a:r>
          </a:p>
        </p:txBody>
      </p:sp>
      <p:sp>
        <p:nvSpPr>
          <p:cNvPr id="21" name="Text Placeholder 20"/>
          <p:cNvSpPr>
            <a:spLocks noGrp="1"/>
          </p:cNvSpPr>
          <p:nvPr>
            <p:ph type="body" sz="quarter" idx="13"/>
          </p:nvPr>
        </p:nvSpPr>
        <p:spPr bwMode="gray">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en-US" smtClean="0"/>
              <a:t>Click icon to add picture</a:t>
            </a:r>
            <a:endParaRPr lang="de-DE" dirty="0"/>
          </a:p>
        </p:txBody>
      </p:sp>
      <p:pic>
        <p:nvPicPr>
          <p:cNvPr id="14"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auto">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48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rea &amp; Guides">
    <p:spTree>
      <p:nvGrpSpPr>
        <p:cNvPr id="1" name=""/>
        <p:cNvGrpSpPr/>
        <p:nvPr/>
      </p:nvGrpSpPr>
      <p:grpSpPr>
        <a:xfrm>
          <a:off x="0" y="0"/>
          <a:ext cx="0" cy="0"/>
          <a:chOff x="0" y="0"/>
          <a:chExt cx="0" cy="0"/>
        </a:xfrm>
      </p:grpSpPr>
      <p:sp>
        <p:nvSpPr>
          <p:cNvPr id="18" name="Rectangle 17"/>
          <p:cNvSpPr/>
          <p:nvPr/>
        </p:nvSpPr>
        <p:spPr bwMode="gray">
          <a:xfrm>
            <a:off x="982664" y="1735137"/>
            <a:ext cx="10800000" cy="47496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restrict your content to this area</a:t>
            </a:r>
          </a:p>
        </p:txBody>
      </p:sp>
      <p:sp>
        <p:nvSpPr>
          <p:cNvPr id="3" name="Date Placeholder 2"/>
          <p:cNvSpPr>
            <a:spLocks noGrp="1"/>
          </p:cNvSpPr>
          <p:nvPr>
            <p:ph type="dt" sz="half" idx="10"/>
          </p:nvPr>
        </p:nvSpPr>
        <p:spPr bwMode="gray"/>
        <p:txBody>
          <a:bodyPr/>
          <a:lstStyle/>
          <a:p>
            <a:fld id="{D7A9DFCA-1F35-4572-A489-D39666477396}" type="datetime1">
              <a:rPr lang="en-US" smtClean="0"/>
              <a:t>01/07/2019</a:t>
            </a:fld>
            <a:endParaRPr lang="en-US" dirty="0"/>
          </a:p>
        </p:txBody>
      </p:sp>
      <p:sp>
        <p:nvSpPr>
          <p:cNvPr id="4" name="Footer Placeholder 3"/>
          <p:cNvSpPr>
            <a:spLocks noGrp="1"/>
          </p:cNvSpPr>
          <p:nvPr>
            <p:ph type="ftr" sz="quarter" idx="11"/>
          </p:nvPr>
        </p:nvSpPr>
        <p:spPr bwMode="gray"/>
        <p:txBody>
          <a:bodyPr/>
          <a:lstStyle/>
          <a:p>
            <a:r>
              <a:rPr lang="en-US" smtClean="0"/>
              <a:t>/// Bayer 16:9 Template 2010 /// November 2017</a:t>
            </a:r>
            <a:endParaRPr lang="en-US" dirty="0"/>
          </a:p>
        </p:txBody>
      </p:sp>
      <p:sp>
        <p:nvSpPr>
          <p:cNvPr id="5" name="Slide Number Placeholder 4"/>
          <p:cNvSpPr>
            <a:spLocks noGrp="1"/>
          </p:cNvSpPr>
          <p:nvPr>
            <p:ph type="sldNum" sz="quarter" idx="12"/>
          </p:nvPr>
        </p:nvSpPr>
        <p:spPr bwMode="gray"/>
        <p:txBody>
          <a:bodyPr/>
          <a:lstStyle/>
          <a:p>
            <a:fld id="{EEAD9179-7A6B-4268-BEB2-F3B8EB06115B}" type="slidenum">
              <a:rPr lang="en-US" smtClean="0"/>
              <a:pPr/>
              <a:t>‹#›</a:t>
            </a:fld>
            <a:endParaRPr lang="en-US" dirty="0"/>
          </a:p>
        </p:txBody>
      </p:sp>
      <p:sp>
        <p:nvSpPr>
          <p:cNvPr id="8" name="Title 4"/>
          <p:cNvSpPr txBox="1">
            <a:spLocks/>
          </p:cNvSpPr>
          <p:nvPr/>
        </p:nvSpPr>
        <p:spPr bwMode="gray">
          <a:xfrm>
            <a:off x="981820" y="590935"/>
            <a:ext cx="10800000" cy="455002"/>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dirty="0"/>
              <a:t>Content area and guides</a:t>
            </a:r>
          </a:p>
        </p:txBody>
      </p:sp>
      <p:grpSp>
        <p:nvGrpSpPr>
          <p:cNvPr id="2" name="Group 1"/>
          <p:cNvGrpSpPr/>
          <p:nvPr/>
        </p:nvGrpSpPr>
        <p:grpSpPr>
          <a:xfrm>
            <a:off x="0" y="0"/>
            <a:ext cx="12190413" cy="6858002"/>
            <a:chOff x="0" y="0"/>
            <a:chExt cx="12190413" cy="6858002"/>
          </a:xfrm>
        </p:grpSpPr>
        <p:cxnSp>
          <p:nvCxnSpPr>
            <p:cNvPr id="10" name="Straight Connector 9"/>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0" y="6484751"/>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flipV="1">
              <a:off x="982664"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flipV="1">
              <a:off x="11782425"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flipV="1">
              <a:off x="620395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flipV="1">
              <a:off x="656342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a:off x="0" y="393486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a:off x="0" y="4289945"/>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gray">
            <a:xfrm flipV="1">
              <a:off x="3411538"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flipV="1">
              <a:off x="377190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gray">
            <a:xfrm flipV="1">
              <a:off x="899290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gray">
            <a:xfrm flipV="1">
              <a:off x="9356725"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gray">
            <a:xfrm>
              <a:off x="982664"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dirty="0">
                  <a:solidFill>
                    <a:schemeClr val="accent6"/>
                  </a:solidFill>
                </a:rPr>
                <a:t>14,20</a:t>
              </a:r>
            </a:p>
            <a:p>
              <a:pPr algn="l"/>
              <a:r>
                <a:rPr lang="de-DE" sz="800" dirty="0">
                  <a:solidFill>
                    <a:schemeClr val="accent6"/>
                  </a:solidFill>
                </a:rPr>
                <a:t>5.59</a:t>
              </a:r>
            </a:p>
            <a:p>
              <a:pPr algn="l"/>
              <a:endParaRPr lang="en-US" sz="800" dirty="0">
                <a:solidFill>
                  <a:schemeClr val="accent6"/>
                </a:solidFill>
              </a:endParaRPr>
            </a:p>
          </p:txBody>
        </p:sp>
        <p:sp>
          <p:nvSpPr>
            <p:cNvPr id="35" name="Rectangle 34"/>
            <p:cNvSpPr/>
            <p:nvPr/>
          </p:nvSpPr>
          <p:spPr bwMode="gray">
            <a:xfrm>
              <a:off x="3030538"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dirty="0">
                  <a:solidFill>
                    <a:schemeClr val="accent6"/>
                  </a:solidFill>
                </a:rPr>
                <a:t>7,45</a:t>
              </a:r>
            </a:p>
            <a:p>
              <a:pPr algn="r"/>
              <a:r>
                <a:rPr lang="de-DE" sz="800" dirty="0">
                  <a:solidFill>
                    <a:schemeClr val="accent6"/>
                  </a:solidFill>
                </a:rPr>
                <a:t>2.93</a:t>
              </a:r>
              <a:endParaRPr lang="en-US" sz="800" dirty="0">
                <a:solidFill>
                  <a:schemeClr val="accent6"/>
                </a:solidFill>
              </a:endParaRPr>
            </a:p>
          </p:txBody>
        </p:sp>
        <p:sp>
          <p:nvSpPr>
            <p:cNvPr id="36" name="Rectangle 35"/>
            <p:cNvSpPr/>
            <p:nvPr/>
          </p:nvSpPr>
          <p:spPr bwMode="gray">
            <a:xfrm>
              <a:off x="377247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dirty="0">
                  <a:solidFill>
                    <a:schemeClr val="accent6"/>
                  </a:solidFill>
                </a:rPr>
                <a:t>6,45</a:t>
              </a:r>
            </a:p>
            <a:p>
              <a:pPr algn="l"/>
              <a:r>
                <a:rPr lang="de-DE" sz="800" dirty="0">
                  <a:solidFill>
                    <a:schemeClr val="accent6"/>
                  </a:solidFill>
                </a:rPr>
                <a:t>2.54</a:t>
              </a:r>
              <a:endParaRPr lang="en-US" sz="800" dirty="0">
                <a:solidFill>
                  <a:schemeClr val="accent6"/>
                </a:solidFill>
              </a:endParaRPr>
            </a:p>
          </p:txBody>
        </p:sp>
        <p:sp>
          <p:nvSpPr>
            <p:cNvPr id="37" name="Rectangle 36"/>
            <p:cNvSpPr/>
            <p:nvPr/>
          </p:nvSpPr>
          <p:spPr bwMode="gray">
            <a:xfrm>
              <a:off x="582295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dirty="0">
                  <a:solidFill>
                    <a:schemeClr val="accent6"/>
                  </a:solidFill>
                </a:rPr>
                <a:t>0,30</a:t>
              </a:r>
            </a:p>
            <a:p>
              <a:pPr algn="r"/>
              <a:r>
                <a:rPr lang="de-DE" sz="800" dirty="0">
                  <a:solidFill>
                    <a:schemeClr val="accent6"/>
                  </a:solidFill>
                </a:rPr>
                <a:t>0.12</a:t>
              </a:r>
              <a:endParaRPr lang="en-US" sz="800" dirty="0">
                <a:solidFill>
                  <a:schemeClr val="accent6"/>
                </a:solidFill>
              </a:endParaRPr>
            </a:p>
          </p:txBody>
        </p:sp>
        <p:sp>
          <p:nvSpPr>
            <p:cNvPr id="38" name="Rectangle 37"/>
            <p:cNvSpPr/>
            <p:nvPr/>
          </p:nvSpPr>
          <p:spPr bwMode="gray">
            <a:xfrm>
              <a:off x="6566371"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dirty="0">
                  <a:solidFill>
                    <a:schemeClr val="accent6"/>
                  </a:solidFill>
                </a:rPr>
                <a:t>1,30</a:t>
              </a:r>
            </a:p>
            <a:p>
              <a:pPr algn="l"/>
              <a:r>
                <a:rPr lang="de-DE" sz="800" dirty="0">
                  <a:solidFill>
                    <a:schemeClr val="accent6"/>
                  </a:solidFill>
                </a:rPr>
                <a:t>0.51</a:t>
              </a:r>
              <a:endParaRPr lang="en-US" sz="800" dirty="0">
                <a:solidFill>
                  <a:schemeClr val="accent6"/>
                </a:solidFill>
              </a:endParaRPr>
            </a:p>
          </p:txBody>
        </p:sp>
        <p:sp>
          <p:nvSpPr>
            <p:cNvPr id="39" name="Rectangle 38"/>
            <p:cNvSpPr/>
            <p:nvPr/>
          </p:nvSpPr>
          <p:spPr bwMode="gray">
            <a:xfrm>
              <a:off x="861190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dirty="0">
                  <a:solidFill>
                    <a:schemeClr val="accent6"/>
                  </a:solidFill>
                </a:rPr>
                <a:t>8,06</a:t>
              </a:r>
            </a:p>
            <a:p>
              <a:pPr algn="r"/>
              <a:r>
                <a:rPr lang="de-DE" sz="800" dirty="0">
                  <a:solidFill>
                    <a:schemeClr val="accent6"/>
                  </a:solidFill>
                </a:rPr>
                <a:t>3.17</a:t>
              </a:r>
              <a:endParaRPr lang="en-US" sz="800" dirty="0">
                <a:solidFill>
                  <a:schemeClr val="accent6"/>
                </a:solidFill>
              </a:endParaRPr>
            </a:p>
          </p:txBody>
        </p:sp>
        <p:sp>
          <p:nvSpPr>
            <p:cNvPr id="40" name="Rectangle 39"/>
            <p:cNvSpPr/>
            <p:nvPr/>
          </p:nvSpPr>
          <p:spPr bwMode="gray">
            <a:xfrm>
              <a:off x="9357295"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dirty="0">
                  <a:solidFill>
                    <a:schemeClr val="accent6"/>
                  </a:solidFill>
                </a:rPr>
                <a:t>9,06</a:t>
              </a:r>
            </a:p>
            <a:p>
              <a:pPr algn="l"/>
              <a:r>
                <a:rPr lang="de-DE" sz="800" dirty="0">
                  <a:solidFill>
                    <a:schemeClr val="accent6"/>
                  </a:solidFill>
                </a:rPr>
                <a:t>3.57</a:t>
              </a:r>
              <a:endParaRPr lang="en-US" sz="800" dirty="0">
                <a:solidFill>
                  <a:schemeClr val="accent6"/>
                </a:solidFill>
              </a:endParaRPr>
            </a:p>
          </p:txBody>
        </p:sp>
        <p:sp>
          <p:nvSpPr>
            <p:cNvPr id="41" name="Rectangle 40"/>
            <p:cNvSpPr/>
            <p:nvPr/>
          </p:nvSpPr>
          <p:spPr bwMode="gray">
            <a:xfrm>
              <a:off x="11398374"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dirty="0">
                  <a:solidFill>
                    <a:schemeClr val="accent6"/>
                  </a:solidFill>
                </a:rPr>
                <a:t>15,80</a:t>
              </a:r>
            </a:p>
            <a:p>
              <a:pPr algn="r"/>
              <a:r>
                <a:rPr lang="de-DE" sz="800" dirty="0">
                  <a:solidFill>
                    <a:schemeClr val="accent6"/>
                  </a:solidFill>
                </a:rPr>
                <a:t>6.22</a:t>
              </a:r>
              <a:endParaRPr lang="en-US" sz="800" dirty="0">
                <a:solidFill>
                  <a:schemeClr val="accent6"/>
                </a:solidFill>
              </a:endParaRPr>
            </a:p>
          </p:txBody>
        </p:sp>
        <p:sp>
          <p:nvSpPr>
            <p:cNvPr id="42" name="Rectangle 41"/>
            <p:cNvSpPr/>
            <p:nvPr/>
          </p:nvSpPr>
          <p:spPr bwMode="gray">
            <a:xfrm>
              <a:off x="11808730" y="1741637"/>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r"/>
              <a:r>
                <a:rPr lang="de-DE" sz="800" dirty="0">
                  <a:solidFill>
                    <a:schemeClr val="accent6"/>
                  </a:solidFill>
                </a:rPr>
                <a:t>4,70</a:t>
              </a:r>
            </a:p>
            <a:p>
              <a:pPr algn="r"/>
              <a:r>
                <a:rPr lang="de-DE" sz="800" dirty="0">
                  <a:solidFill>
                    <a:schemeClr val="accent6"/>
                  </a:solidFill>
                </a:rPr>
                <a:t>1.85</a:t>
              </a:r>
              <a:endParaRPr lang="en-US" sz="800" dirty="0">
                <a:solidFill>
                  <a:schemeClr val="accent6"/>
                </a:solidFill>
              </a:endParaRPr>
            </a:p>
          </p:txBody>
        </p:sp>
        <p:sp>
          <p:nvSpPr>
            <p:cNvPr id="44" name="Rectangle 43"/>
            <p:cNvSpPr/>
            <p:nvPr/>
          </p:nvSpPr>
          <p:spPr bwMode="gray">
            <a:xfrm>
              <a:off x="11808730" y="6244245"/>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marL="0" marR="0" indent="0" algn="r" defTabSz="914400" rtl="0" eaLnBrk="1" fontAlgn="auto" latinLnBrk="0" hangingPunct="1">
                <a:lnSpc>
                  <a:spcPct val="100000"/>
                </a:lnSpc>
                <a:spcBef>
                  <a:spcPts val="0"/>
                </a:spcBef>
                <a:spcAft>
                  <a:spcPts val="0"/>
                </a:spcAft>
                <a:buClrTx/>
                <a:buSzTx/>
                <a:buFontTx/>
                <a:buNone/>
                <a:tabLst/>
                <a:defRPr/>
              </a:pPr>
              <a:r>
                <a:rPr lang="de-DE" sz="800" dirty="0" smtClean="0">
                  <a:solidFill>
                    <a:schemeClr val="accent6"/>
                  </a:solidFill>
                </a:rPr>
                <a:t>8,49</a:t>
              </a:r>
              <a:endParaRPr lang="en-US" sz="800" dirty="0">
                <a:solidFill>
                  <a:schemeClr val="accent6"/>
                </a:solidFill>
              </a:endParaRPr>
            </a:p>
            <a:p>
              <a:pPr algn="r"/>
              <a:r>
                <a:rPr lang="de-DE" sz="800" dirty="0">
                  <a:solidFill>
                    <a:schemeClr val="accent6"/>
                  </a:solidFill>
                </a:rPr>
                <a:t>3.34</a:t>
              </a:r>
            </a:p>
          </p:txBody>
        </p:sp>
        <p:sp>
          <p:nvSpPr>
            <p:cNvPr id="45" name="Rectangle 44"/>
            <p:cNvSpPr/>
            <p:nvPr/>
          </p:nvSpPr>
          <p:spPr bwMode="gray">
            <a:xfrm>
              <a:off x="11808730" y="4289945"/>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r"/>
              <a:r>
                <a:rPr lang="de-DE" sz="800" dirty="0">
                  <a:solidFill>
                    <a:schemeClr val="accent6"/>
                  </a:solidFill>
                </a:rPr>
                <a:t>2,40</a:t>
              </a:r>
            </a:p>
            <a:p>
              <a:pPr algn="r"/>
              <a:r>
                <a:rPr lang="de-DE" sz="800" dirty="0">
                  <a:solidFill>
                    <a:schemeClr val="accent6"/>
                  </a:solidFill>
                </a:rPr>
                <a:t>0.94</a:t>
              </a:r>
              <a:endParaRPr lang="en-US" sz="800" dirty="0">
                <a:solidFill>
                  <a:schemeClr val="accent6"/>
                </a:solidFill>
              </a:endParaRPr>
            </a:p>
          </p:txBody>
        </p:sp>
        <p:cxnSp>
          <p:nvCxnSpPr>
            <p:cNvPr id="48" name="Straight Connector 47"/>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gray">
            <a:xfrm>
              <a:off x="11808730" y="369436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marL="0" marR="0" indent="0" algn="r" defTabSz="914400" rtl="0" eaLnBrk="1" fontAlgn="auto" latinLnBrk="0" hangingPunct="1">
                <a:lnSpc>
                  <a:spcPct val="100000"/>
                </a:lnSpc>
                <a:spcBef>
                  <a:spcPts val="0"/>
                </a:spcBef>
                <a:spcAft>
                  <a:spcPts val="0"/>
                </a:spcAft>
                <a:buClrTx/>
                <a:buSzTx/>
                <a:buFontTx/>
                <a:buNone/>
                <a:tabLst/>
                <a:defRPr/>
              </a:pPr>
              <a:r>
                <a:rPr lang="de-DE" sz="800" dirty="0">
                  <a:solidFill>
                    <a:schemeClr val="accent6"/>
                  </a:solidFill>
                </a:rPr>
                <a:t>1,40</a:t>
              </a:r>
              <a:endParaRPr lang="en-US" sz="800" dirty="0">
                <a:solidFill>
                  <a:schemeClr val="accent6"/>
                </a:solidFill>
              </a:endParaRPr>
            </a:p>
            <a:p>
              <a:pPr algn="r"/>
              <a:r>
                <a:rPr lang="de-DE" sz="800" dirty="0">
                  <a:solidFill>
                    <a:schemeClr val="accent6"/>
                  </a:solidFill>
                </a:rPr>
                <a:t>0.55</a:t>
              </a:r>
            </a:p>
          </p:txBody>
        </p:sp>
        <p:cxnSp>
          <p:nvCxnSpPr>
            <p:cNvPr id="43" name="Straight Connector 42"/>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userDrawn="1"/>
          </p:nvCxnSpPr>
          <p:spPr bwMode="gray">
            <a:xfrm flipV="1">
              <a:off x="6380857" y="0"/>
              <a:ext cx="0" cy="685800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Rectangle 37"/>
            <p:cNvSpPr/>
            <p:nvPr userDrawn="1"/>
          </p:nvSpPr>
          <p:spPr bwMode="gray">
            <a:xfrm>
              <a:off x="6181724" y="26194"/>
              <a:ext cx="223835"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600" dirty="0">
                  <a:solidFill>
                    <a:schemeClr val="tx2"/>
                  </a:solidFill>
                </a:rPr>
                <a:t>0,80</a:t>
              </a:r>
            </a:p>
          </p:txBody>
        </p:sp>
        <p:sp>
          <p:nvSpPr>
            <p:cNvPr id="51" name="Rectangle 37"/>
            <p:cNvSpPr/>
            <p:nvPr userDrawn="1"/>
          </p:nvSpPr>
          <p:spPr bwMode="gray">
            <a:xfrm>
              <a:off x="6360320" y="26194"/>
              <a:ext cx="233361"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600" dirty="0">
                  <a:solidFill>
                    <a:schemeClr val="tx2"/>
                  </a:solidFill>
                </a:rPr>
                <a:t>0.31</a:t>
              </a:r>
              <a:endParaRPr lang="en-US" sz="600" dirty="0">
                <a:solidFill>
                  <a:schemeClr val="tx2"/>
                </a:solidFill>
              </a:endParaRPr>
            </a:p>
          </p:txBody>
        </p:sp>
        <p:sp>
          <p:nvSpPr>
            <p:cNvPr id="53" name="Rectangle 37"/>
            <p:cNvSpPr/>
            <p:nvPr userDrawn="1"/>
          </p:nvSpPr>
          <p:spPr bwMode="gray">
            <a:xfrm>
              <a:off x="11965895" y="4006695"/>
              <a:ext cx="223835"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600" dirty="0">
                  <a:solidFill>
                    <a:schemeClr val="tx2"/>
                  </a:solidFill>
                </a:rPr>
                <a:t>1,90</a:t>
              </a:r>
            </a:p>
          </p:txBody>
        </p:sp>
        <p:sp>
          <p:nvSpPr>
            <p:cNvPr id="55" name="Rectangle 37"/>
            <p:cNvSpPr/>
            <p:nvPr userDrawn="1"/>
          </p:nvSpPr>
          <p:spPr bwMode="gray">
            <a:xfrm>
              <a:off x="11956369" y="4129086"/>
              <a:ext cx="233361"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600" dirty="0">
                  <a:solidFill>
                    <a:schemeClr val="tx2"/>
                  </a:solidFill>
                </a:rPr>
                <a:t>0.75</a:t>
              </a:r>
              <a:endParaRPr lang="en-US" sz="600" dirty="0">
                <a:solidFill>
                  <a:schemeClr val="tx2"/>
                </a:solidFill>
              </a:endParaRPr>
            </a:p>
          </p:txBody>
        </p:sp>
        <p:cxnSp>
          <p:nvCxnSpPr>
            <p:cNvPr id="57" name="Straight Connector 27"/>
            <p:cNvCxnSpPr/>
            <p:nvPr userDrawn="1"/>
          </p:nvCxnSpPr>
          <p:spPr bwMode="gray">
            <a:xfrm>
              <a:off x="0" y="4113076"/>
              <a:ext cx="121904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9" name="Rectangle 17"/>
          <p:cNvSpPr/>
          <p:nvPr/>
        </p:nvSpPr>
        <p:spPr bwMode="gray">
          <a:xfrm>
            <a:off x="982664" y="1735137"/>
            <a:ext cx="10800000" cy="4749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restrict your content to this area</a:t>
            </a:r>
          </a:p>
        </p:txBody>
      </p:sp>
      <p:pic>
        <p:nvPicPr>
          <p:cNvPr id="60"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18"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9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bwMode="white">
          <a:xfrm>
            <a:off x="0" y="0"/>
            <a:ext cx="1692000" cy="16910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p:txBody>
          <a:bodyPr/>
          <a:lstStyle/>
          <a:p>
            <a:fld id="{5FAAFA2D-5E33-41CF-9ACA-926A46880876}" type="datetime1">
              <a:rPr lang="en-US" smtClean="0"/>
              <a:t>01/07/2019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smtClean="0"/>
              <a:t>/// Bayer 16:9 Template 2010 /// November 2017</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tx2"/>
                </a:solidFill>
              </a:defRPr>
            </a:lvl1pPr>
          </a:lstStyle>
          <a:p>
            <a:r>
              <a:rPr lang="en-US" smtClean="0"/>
              <a:t>Click to edit Master title style</a:t>
            </a:r>
            <a:endParaRPr lang="en-US" dirty="0"/>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accent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4"/>
          </p:nvPr>
        </p:nvSpPr>
        <p:spPr bwMode="gray">
          <a:xfrm>
            <a:off x="4077841" y="0"/>
            <a:ext cx="8112573"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2573"/>
              <a:gd name="connsiteY0" fmla="*/ 0 h 6858000"/>
              <a:gd name="connsiteX1" fmla="*/ 8112573 w 8112573"/>
              <a:gd name="connsiteY1" fmla="*/ 0 h 6858000"/>
              <a:gd name="connsiteX2" fmla="*/ 8112572 w 8112573"/>
              <a:gd name="connsiteY2" fmla="*/ 6001292 h 6858000"/>
              <a:gd name="connsiteX3" fmla="*/ 3275459 w 8112573"/>
              <a:gd name="connsiteY3" fmla="*/ 6858000 h 6858000"/>
              <a:gd name="connsiteX4" fmla="*/ 0 w 8112573"/>
              <a:gd name="connsiteY4" fmla="*/ 6858000 h 6858000"/>
              <a:gd name="connsiteX5" fmla="*/ 1341581 w 811257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2573" h="6858000">
                <a:moveTo>
                  <a:pt x="1341581" y="0"/>
                </a:moveTo>
                <a:lnTo>
                  <a:pt x="8112573" y="0"/>
                </a:lnTo>
                <a:cubicBezTo>
                  <a:pt x="8112573" y="1913118"/>
                  <a:pt x="8112572" y="4088174"/>
                  <a:pt x="8112572" y="6001292"/>
                </a:cubicBezTo>
                <a:lnTo>
                  <a:pt x="3275459" y="6858000"/>
                </a:lnTo>
                <a:lnTo>
                  <a:pt x="0" y="6858000"/>
                </a:lnTo>
                <a:lnTo>
                  <a:pt x="1341581" y="0"/>
                </a:lnTo>
                <a:close/>
              </a:path>
            </a:pathLst>
          </a:custGeom>
        </p:spPr>
        <p:txBody>
          <a:bodyPr wrap="square" tIns="540000" anchor="ctr">
            <a:noAutofit/>
          </a:bodyPr>
          <a:lstStyle>
            <a:lvl1pPr algn="ctr">
              <a:defRPr/>
            </a:lvl1pPr>
          </a:lstStyle>
          <a:p>
            <a:r>
              <a:rPr lang="en-US" smtClean="0"/>
              <a:t>Click icon to add picture</a:t>
            </a:r>
            <a:endParaRPr lang="de-DE" dirty="0"/>
          </a:p>
        </p:txBody>
      </p:sp>
      <p:pic>
        <p:nvPicPr>
          <p:cNvPr id="12"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7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without Sub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462827" y="1622428"/>
            <a:ext cx="11238605" cy="4533113"/>
          </a:xfrm>
        </p:spPr>
        <p:txBody>
          <a:bodyPr/>
          <a:lstStyle>
            <a:lvl4pPr>
              <a:defRPr/>
            </a:lvl4pPr>
          </a:lstStyle>
          <a:p>
            <a:pPr lvl="0"/>
            <a:r>
              <a:rPr lang="en-US" noProof="0" dirty="0" smtClean="0"/>
              <a:t>Text in Arial Regular 18pt</a:t>
            </a:r>
          </a:p>
          <a:p>
            <a:pPr lvl="1"/>
            <a:r>
              <a:rPr lang="en-US" noProof="0" dirty="0" smtClean="0"/>
              <a:t>First level</a:t>
            </a:r>
          </a:p>
          <a:p>
            <a:pPr lvl="2"/>
            <a:r>
              <a:rPr lang="en-US" noProof="0" dirty="0" smtClean="0"/>
              <a:t>Second level</a:t>
            </a:r>
          </a:p>
          <a:p>
            <a:pPr lvl="3"/>
            <a:r>
              <a:rPr lang="en-US" noProof="0" dirty="0" smtClean="0"/>
              <a:t>Third level</a:t>
            </a:r>
          </a:p>
          <a:p>
            <a:pPr lvl="4"/>
            <a:r>
              <a:rPr lang="en-US" noProof="0" dirty="0" smtClean="0"/>
              <a:t>Fourth level</a:t>
            </a:r>
            <a:endParaRPr lang="en-US" noProof="0" dirty="0"/>
          </a:p>
        </p:txBody>
      </p:sp>
      <p:sp>
        <p:nvSpPr>
          <p:cNvPr id="6" name="Fußzeilenplatzhalter 4"/>
          <p:cNvSpPr>
            <a:spLocks noGrp="1"/>
          </p:cNvSpPr>
          <p:nvPr>
            <p:ph type="ftr" sz="quarter" idx="3"/>
          </p:nvPr>
        </p:nvSpPr>
        <p:spPr bwMode="gray">
          <a:xfrm>
            <a:off x="965978" y="6424613"/>
            <a:ext cx="8080487" cy="433387"/>
          </a:xfrm>
          <a:prstGeom prst="rect">
            <a:avLst/>
          </a:prstGeom>
        </p:spPr>
        <p:txBody>
          <a:bodyPr lIns="0" tIns="0" rIns="0" bIns="0" anchor="ctr"/>
          <a:lstStyle>
            <a:lvl1pPr algn="l">
              <a:defRPr sz="800">
                <a:solidFill>
                  <a:schemeClr val="tx1"/>
                </a:solidFill>
              </a:defRPr>
            </a:lvl1pPr>
            <a:lvl2pPr marL="0" indent="0">
              <a:defRPr sz="800">
                <a:solidFill>
                  <a:schemeClr val="tx1"/>
                </a:solidFill>
              </a:defRPr>
            </a:lvl2pPr>
            <a:lvl3pPr marL="1585" indent="0">
              <a:defRPr sz="800">
                <a:solidFill>
                  <a:schemeClr val="tx1"/>
                </a:solidFill>
              </a:defRPr>
            </a:lvl3pPr>
            <a:lvl4pPr marL="3169" indent="0">
              <a:defRPr sz="800">
                <a:solidFill>
                  <a:schemeClr val="tx1"/>
                </a:solidFill>
              </a:defRPr>
            </a:lvl4pPr>
            <a:lvl5pPr marL="3169" indent="0">
              <a:defRPr sz="800">
                <a:solidFill>
                  <a:schemeClr val="tx1"/>
                </a:solidFill>
              </a:defRPr>
            </a:lvl5pPr>
            <a:lvl6pPr marL="0" indent="0">
              <a:defRPr sz="800">
                <a:solidFill>
                  <a:schemeClr val="tx1"/>
                </a:solidFill>
              </a:defRPr>
            </a:lvl6pPr>
            <a:lvl7pPr marL="0" indent="0" algn="l">
              <a:defRPr sz="800">
                <a:solidFill>
                  <a:schemeClr val="tx1"/>
                </a:solidFill>
              </a:defRPr>
            </a:lvl7pPr>
            <a:lvl8pPr marL="0" indent="0">
              <a:defRPr sz="800">
                <a:solidFill>
                  <a:schemeClr val="tx1"/>
                </a:solidFill>
              </a:defRPr>
            </a:lvl8pPr>
            <a:lvl9pPr marL="0" indent="0">
              <a:defRPr sz="800"/>
            </a:lvl9pPr>
          </a:lstStyle>
          <a:p>
            <a:r>
              <a:rPr lang="en-US" smtClean="0"/>
              <a:t>/// Bayer 16:9 Template 2010 /// November 2017</a:t>
            </a:r>
            <a:endParaRPr lang="en-US" dirty="0"/>
          </a:p>
        </p:txBody>
      </p:sp>
      <p:sp>
        <p:nvSpPr>
          <p:cNvPr id="7" name="Foliennummernplatzhalter 3"/>
          <p:cNvSpPr>
            <a:spLocks noGrp="1"/>
          </p:cNvSpPr>
          <p:nvPr>
            <p:ph type="sldNum" sz="quarter" idx="4"/>
          </p:nvPr>
        </p:nvSpPr>
        <p:spPr bwMode="gray">
          <a:xfrm>
            <a:off x="474714" y="6424613"/>
            <a:ext cx="445617" cy="433387"/>
          </a:xfrm>
          <a:prstGeom prst="rect">
            <a:avLst/>
          </a:prstGeom>
        </p:spPr>
        <p:txBody>
          <a:bodyPr vert="horz" lIns="0" tIns="0" rIns="0" bIns="0" rtlCol="0" anchor="ctr"/>
          <a:lstStyle>
            <a:lvl1pPr algn="l">
              <a:defRPr sz="800">
                <a:solidFill>
                  <a:schemeClr val="tx1"/>
                </a:solidFill>
              </a:defRPr>
            </a:lvl1pPr>
            <a:lvl2pPr marL="1585" indent="0" algn="r">
              <a:defRPr sz="800">
                <a:solidFill>
                  <a:schemeClr val="tx1"/>
                </a:solidFill>
              </a:defRPr>
            </a:lvl2pPr>
            <a:lvl3pPr marL="0" indent="0" algn="r">
              <a:defRPr sz="800">
                <a:solidFill>
                  <a:schemeClr val="tx1"/>
                </a:solidFill>
              </a:defRPr>
            </a:lvl3pPr>
            <a:lvl4pPr marL="0" indent="0" algn="r">
              <a:defRPr sz="800">
                <a:solidFill>
                  <a:schemeClr val="tx1"/>
                </a:solidFill>
              </a:defRPr>
            </a:lvl4pPr>
            <a:lvl5pPr marL="0" indent="0" algn="r">
              <a:defRPr sz="800">
                <a:solidFill>
                  <a:schemeClr val="tx1"/>
                </a:solidFill>
              </a:defRPr>
            </a:lvl5pPr>
            <a:lvl6pPr marL="0" indent="0" algn="r">
              <a:defRPr sz="800">
                <a:solidFill>
                  <a:schemeClr val="tx1"/>
                </a:solidFill>
              </a:defRPr>
            </a:lvl6pPr>
            <a:lvl7pPr marL="0" indent="0" algn="r">
              <a:defRPr sz="800">
                <a:solidFill>
                  <a:schemeClr val="tx1"/>
                </a:solidFill>
              </a:defRPr>
            </a:lvl7pPr>
            <a:lvl8pPr marL="0" indent="0" algn="r">
              <a:defRPr sz="800">
                <a:solidFill>
                  <a:schemeClr val="tx1"/>
                </a:solidFill>
              </a:defRPr>
            </a:lvl8pPr>
            <a:lvl9pPr marL="0" indent="0" algn="r">
              <a:defRPr sz="800">
                <a:solidFill>
                  <a:schemeClr val="tx1"/>
                </a:solidFill>
              </a:defRPr>
            </a:lvl9pPr>
          </a:lstStyle>
          <a:p>
            <a:r>
              <a:rPr lang="en-US" dirty="0" smtClean="0"/>
              <a:t>Page </a:t>
            </a:r>
            <a:fld id="{87F334AE-4EAC-4C2D-A638-92A76F09FCC4}" type="slidenum">
              <a:rPr lang="en-US" smtClean="0"/>
              <a:pPr/>
              <a:t>‹#›</a:t>
            </a:fld>
            <a:endParaRPr lang="en-US" dirty="0"/>
          </a:p>
        </p:txBody>
      </p:sp>
      <p:sp>
        <p:nvSpPr>
          <p:cNvPr id="9" name="Titelplatzhalter 1"/>
          <p:cNvSpPr>
            <a:spLocks noGrp="1"/>
          </p:cNvSpPr>
          <p:nvPr>
            <p:ph type="title"/>
          </p:nvPr>
        </p:nvSpPr>
        <p:spPr bwMode="gray">
          <a:xfrm>
            <a:off x="448564" y="445199"/>
            <a:ext cx="9568784" cy="856531"/>
          </a:xfrm>
          <a:prstGeom prst="rect">
            <a:avLst/>
          </a:prstGeom>
        </p:spPr>
        <p:txBody>
          <a:bodyPr vert="horz" lIns="0" tIns="0" rIns="0" bIns="0" rtlCol="0" anchor="b">
            <a:no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289398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dirty="0"/>
              <a:t>Formatvorlage des Untertitelmasters durch Klicken bearbeiten</a:t>
            </a:r>
            <a:endParaRPr lang="en-US" dirty="0"/>
          </a:p>
        </p:txBody>
      </p:sp>
      <p:sp>
        <p:nvSpPr>
          <p:cNvPr id="2" name="Title 1"/>
          <p:cNvSpPr>
            <a:spLocks noGrp="1"/>
          </p:cNvSpPr>
          <p:nvPr>
            <p:ph type="title"/>
          </p:nvPr>
        </p:nvSpPr>
        <p:spPr bwMode="gray"/>
        <p:txBody>
          <a:bodyPr/>
          <a:lstStyle/>
          <a:p>
            <a:r>
              <a:rPr lang="de-DE"/>
              <a:t>Titelmasterformat durch Klicken bearbeiten</a:t>
            </a:r>
            <a:endParaRPr lang="en-US" dirty="0"/>
          </a:p>
        </p:txBody>
      </p:sp>
      <p:sp>
        <p:nvSpPr>
          <p:cNvPr id="4" name="Date Placeholder 3"/>
          <p:cNvSpPr>
            <a:spLocks noGrp="1"/>
          </p:cNvSpPr>
          <p:nvPr>
            <p:ph type="dt" sz="half" idx="10"/>
          </p:nvPr>
        </p:nvSpPr>
        <p:spPr bwMode="gray"/>
        <p:txBody>
          <a:bodyPr/>
          <a:lstStyle/>
          <a:p>
            <a:fld id="{1240F759-6C5A-4A96-885E-3AC3B4871ADC}" type="datetime1">
              <a:rPr lang="en-US" smtClean="0"/>
              <a:t>01/07/2019</a:t>
            </a:fld>
            <a:endParaRPr lang="en-US" dirty="0"/>
          </a:p>
        </p:txBody>
      </p:sp>
      <p:sp>
        <p:nvSpPr>
          <p:cNvPr id="5" name="Footer Placeholder 4"/>
          <p:cNvSpPr>
            <a:spLocks noGrp="1"/>
          </p:cNvSpPr>
          <p:nvPr>
            <p:ph type="ftr" sz="quarter" idx="11"/>
          </p:nvPr>
        </p:nvSpPr>
        <p:spPr bwMode="gray"/>
        <p:txBody>
          <a:bodyPr/>
          <a:lstStyle/>
          <a:p>
            <a:r>
              <a:rPr lang="en-US"/>
              <a:t>/// Bayer 16:9 Template /// June 2018</a:t>
            </a:r>
            <a:endParaRPr lang="en-US" dirty="0"/>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dirty="0"/>
          </a:p>
        </p:txBody>
      </p:sp>
      <p:sp>
        <p:nvSpPr>
          <p:cNvPr id="7" name="Inhaltsplatzhalter 6"/>
          <p:cNvSpPr>
            <a:spLocks noGrp="1"/>
          </p:cNvSpPr>
          <p:nvPr>
            <p:ph sz="quarter" idx="14"/>
          </p:nvPr>
        </p:nvSpPr>
        <p:spPr>
          <a:xfrm>
            <a:off x="981820" y="1732751"/>
            <a:ext cx="10798461" cy="4751999"/>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solidFill>
                  <a:schemeClr val="tx1"/>
                </a:solidFill>
              </a:rPr>
              <a:t>Logo</a:t>
            </a:r>
          </a:p>
          <a:p>
            <a:pPr algn="ctr"/>
            <a:r>
              <a:rPr lang="de-DE" sz="900" dirty="0">
                <a:solidFill>
                  <a:schemeClr val="tx1"/>
                </a:solidFill>
              </a:rPr>
              <a:t>Schutz</a:t>
            </a:r>
          </a:p>
        </p:txBody>
      </p:sp>
    </p:spTree>
    <p:extLst>
      <p:ext uri="{BB962C8B-B14F-4D97-AF65-F5344CB8AC3E}">
        <p14:creationId xmlns:p14="http://schemas.microsoft.com/office/powerpoint/2010/main" val="209127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bg>
      <p:bgPr>
        <a:solidFill>
          <a:schemeClr val="accent5"/>
        </a:solidFill>
        <a:effectLst/>
      </p:bgPr>
    </p:bg>
    <p:spTree>
      <p:nvGrpSpPr>
        <p:cNvPr id="1" name=""/>
        <p:cNvGrpSpPr/>
        <p:nvPr/>
      </p:nvGrpSpPr>
      <p:grpSpPr>
        <a:xfrm>
          <a:off x="0" y="0"/>
          <a:ext cx="0" cy="0"/>
          <a:chOff x="0" y="0"/>
          <a:chExt cx="0" cy="0"/>
        </a:xfrm>
      </p:grpSpPr>
      <p:sp>
        <p:nvSpPr>
          <p:cNvPr id="16" name="Rectangle 15"/>
          <p:cNvSpPr/>
          <p:nvPr/>
        </p:nvSpPr>
        <p:spPr bwMode="white">
          <a:xfrm>
            <a:off x="0" y="0"/>
            <a:ext cx="1692000" cy="16910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p:txBody>
          <a:bodyPr/>
          <a:lstStyle/>
          <a:p>
            <a:fld id="{F37293F8-3AE7-4343-B2D6-C3A485F7E2EA}" type="datetime1">
              <a:rPr lang="en-US" smtClean="0"/>
              <a:t>01/07/2019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smtClean="0"/>
              <a:t>/// Bay</a:t>
            </a:r>
            <a:r>
              <a:rPr lang="zh-CN" altLang="en-US" b="1" dirty="0" smtClean="0">
                <a:latin typeface="Times New Roman" pitchFamily="18" charset="0"/>
                <a:ea typeface="宋体" pitchFamily="2" charset="-122"/>
                <a:cs typeface="Times New Roman" pitchFamily="18" charset="0"/>
              </a:rPr>
              <a:t>公司中国</a:t>
            </a:r>
            <a:r>
              <a:rPr lang="en-US" altLang="zh-CN" b="1" dirty="0" smtClean="0">
                <a:latin typeface="Times New Roman" pitchFamily="18" charset="0"/>
                <a:ea typeface="宋体" pitchFamily="2" charset="-122"/>
                <a:cs typeface="Times New Roman" pitchFamily="18" charset="0"/>
              </a:rPr>
              <a:t/>
            </a:r>
            <a:br>
              <a:rPr lang="en-US" altLang="zh-CN" b="1" dirty="0" smtClean="0">
                <a:latin typeface="Times New Roman" pitchFamily="18" charset="0"/>
                <a:ea typeface="宋体" pitchFamily="2" charset="-122"/>
                <a:cs typeface="Times New Roman" pitchFamily="18" charset="0"/>
              </a:rPr>
            </a:br>
            <a:r>
              <a:rPr lang="en-US" altLang="zh-CN" b="1" dirty="0" smtClean="0">
                <a:latin typeface="Times New Roman" pitchFamily="18" charset="0"/>
                <a:ea typeface="宋体" pitchFamily="2" charset="-122"/>
                <a:cs typeface="Times New Roman" pitchFamily="18" charset="0"/>
              </a:rPr>
              <a:t>IT</a:t>
            </a:r>
            <a:r>
              <a:rPr lang="zh-CN" altLang="en-US" b="1" dirty="0" smtClean="0">
                <a:latin typeface="Times New Roman" pitchFamily="18" charset="0"/>
                <a:ea typeface="宋体" pitchFamily="2" charset="-122"/>
                <a:cs typeface="Times New Roman" pitchFamily="18" charset="0"/>
              </a:rPr>
              <a:t>服务介绍 及</a:t>
            </a:r>
            <a:r>
              <a:rPr lang="en-US" altLang="zh-CN" b="1" dirty="0" smtClean="0">
                <a:latin typeface="Times New Roman" pitchFamily="18" charset="0"/>
                <a:ea typeface="宋体" pitchFamily="2" charset="-122"/>
                <a:cs typeface="Times New Roman" pitchFamily="18" charset="0"/>
              </a:rPr>
              <a:t> </a:t>
            </a:r>
            <a:r>
              <a:rPr lang="zh-CN" altLang="en-US" b="1" dirty="0" smtClean="0">
                <a:latin typeface="Times New Roman" pitchFamily="18" charset="0"/>
                <a:ea typeface="宋体" pitchFamily="2" charset="-122"/>
                <a:cs typeface="Times New Roman" pitchFamily="18" charset="0"/>
              </a:rPr>
              <a:t>信息安全</a:t>
            </a:r>
            <a:r>
              <a:rPr lang="en-US" dirty="0" err="1" smtClean="0"/>
              <a:t>er</a:t>
            </a:r>
            <a:r>
              <a:rPr lang="en-US" dirty="0" smtClean="0"/>
              <a:t> 16:9 Template 2010 /// November 2017</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2"/>
                </a:solidFill>
              </a:defRPr>
            </a:lvl1pPr>
          </a:lstStyle>
          <a:p>
            <a:r>
              <a:rPr lang="en-US" smtClean="0"/>
              <a:t>Click to edit Master title style</a:t>
            </a:r>
            <a:endParaRPr lang="en-US" dirty="0"/>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accent4"/>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4"/>
          </p:nvPr>
        </p:nvSpPr>
        <p:spPr bwMode="gray">
          <a:xfrm>
            <a:off x="4077842" y="0"/>
            <a:ext cx="8114954"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4"/>
              <a:gd name="connsiteY0" fmla="*/ 0 h 6858000"/>
              <a:gd name="connsiteX1" fmla="*/ 8112573 w 8114954"/>
              <a:gd name="connsiteY1" fmla="*/ 0 h 6858000"/>
              <a:gd name="connsiteX2" fmla="*/ 8114954 w 8114954"/>
              <a:gd name="connsiteY2" fmla="*/ 6003672 h 6858000"/>
              <a:gd name="connsiteX3" fmla="*/ 3275459 w 8114954"/>
              <a:gd name="connsiteY3" fmla="*/ 6858000 h 6858000"/>
              <a:gd name="connsiteX4" fmla="*/ 0 w 8114954"/>
              <a:gd name="connsiteY4" fmla="*/ 6858000 h 6858000"/>
              <a:gd name="connsiteX5" fmla="*/ 1341581 w 81149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4954" h="6858000">
                <a:moveTo>
                  <a:pt x="1341581" y="0"/>
                </a:moveTo>
                <a:lnTo>
                  <a:pt x="8112573" y="0"/>
                </a:lnTo>
                <a:cubicBezTo>
                  <a:pt x="8112573" y="1913118"/>
                  <a:pt x="8114954" y="4090554"/>
                  <a:pt x="8114954" y="6003672"/>
                </a:cubicBezTo>
                <a:lnTo>
                  <a:pt x="3275459" y="6858000"/>
                </a:lnTo>
                <a:lnTo>
                  <a:pt x="0" y="6858000"/>
                </a:lnTo>
                <a:lnTo>
                  <a:pt x="1341581" y="0"/>
                </a:lnTo>
                <a:close/>
              </a:path>
            </a:pathLst>
          </a:custGeom>
        </p:spPr>
        <p:txBody>
          <a:bodyPr wrap="square" tIns="540000" anchor="ctr">
            <a:noAutofit/>
          </a:bodyPr>
          <a:lstStyle>
            <a:lvl1pPr algn="ctr">
              <a:defRPr/>
            </a:lvl1pPr>
          </a:lstStyle>
          <a:p>
            <a:r>
              <a:rPr lang="en-US" smtClean="0"/>
              <a:t>Click icon to add picture</a:t>
            </a:r>
            <a:endParaRPr lang="de-DE" dirty="0"/>
          </a:p>
        </p:txBody>
      </p:sp>
      <p:pic>
        <p:nvPicPr>
          <p:cNvPr id="12"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el 7"/>
          <p:cNvSpPr>
            <a:spLocks noGrp="1"/>
          </p:cNvSpPr>
          <p:nvPr>
            <p:ph type="title" hasCustomPrompt="1"/>
          </p:nvPr>
        </p:nvSpPr>
        <p:spPr>
          <a:xfrm>
            <a:off x="1976765" y="403540"/>
            <a:ext cx="9624002" cy="864000"/>
          </a:xfrm>
        </p:spPr>
        <p:txBody>
          <a:bodyPr/>
          <a:lstStyle>
            <a:lvl1pPr>
              <a:defRPr/>
            </a:lvl1pPr>
          </a:lstStyle>
          <a:p>
            <a:r>
              <a:rPr lang="en-US" dirty="0"/>
              <a:t>Click to edit Master title style</a:t>
            </a:r>
          </a:p>
        </p:txBody>
      </p:sp>
      <p:sp>
        <p:nvSpPr>
          <p:cNvPr id="55" name="Text Placeholder 54"/>
          <p:cNvSpPr>
            <a:spLocks noGrp="1"/>
          </p:cNvSpPr>
          <p:nvPr>
            <p:ph type="body" sz="quarter" idx="13"/>
          </p:nvPr>
        </p:nvSpPr>
        <p:spPr bwMode="gray">
          <a:xfrm>
            <a:off x="2005337" y="1843721"/>
            <a:ext cx="4680000" cy="4641030"/>
          </a:xfrm>
        </p:spPr>
        <p:txBody>
          <a:bodyPr/>
          <a:lstStyle>
            <a:lvl1pPr marL="270000" indent="-270000">
              <a:spcBef>
                <a:spcPts val="1800"/>
              </a:spcBef>
              <a:spcAft>
                <a:spcPts val="0"/>
              </a:spcAft>
              <a:buFontTx/>
              <a:buBlip>
                <a:blip r:embed="rId2"/>
              </a:buBlip>
              <a:defRPr sz="2000"/>
            </a:lvl1pPr>
            <a:lvl2pPr marL="540000" indent="-270000">
              <a:spcBef>
                <a:spcPts val="600"/>
              </a:spcBef>
              <a:spcAft>
                <a:spcPts val="0"/>
              </a:spcAft>
              <a:buFontTx/>
              <a:buBlip>
                <a:blip r:embed="rId3"/>
              </a:buBlip>
              <a:defRPr sz="2000"/>
            </a:lvl2pPr>
            <a:lvl3pPr marL="810000" indent="-270000">
              <a:spcBef>
                <a:spcPts val="600"/>
              </a:spcBef>
              <a:spcAft>
                <a:spcPts val="0"/>
              </a:spcAft>
              <a:buFontTx/>
              <a:buBlip>
                <a:blip r:embed="rId4"/>
              </a:buBlip>
              <a:defRPr sz="2000"/>
            </a:lvl3pPr>
            <a:lvl4pPr marL="1080000" indent="-270000">
              <a:spcBef>
                <a:spcPts val="600"/>
              </a:spcBef>
              <a:spcAft>
                <a:spcPts val="0"/>
              </a:spcAft>
              <a:buFontTx/>
              <a:buBlip>
                <a:blip r:embed="rId5"/>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5"/>
          <p:cNvSpPr/>
          <p:nvPr/>
        </p:nvSpPr>
        <p:spPr bwMode="gray">
          <a:xfrm>
            <a:off x="0" y="0"/>
            <a:ext cx="974672" cy="173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bwMode="gray"/>
        <p:txBody>
          <a:bodyPr/>
          <a:lstStyle/>
          <a:p>
            <a:fld id="{38EE4858-0BA4-4407-8965-B0E75C17535B}" type="datetime1">
              <a:rPr lang="en-US" smtClean="0"/>
              <a:t>01/07/2019</a:t>
            </a:fld>
            <a:endParaRPr lang="en-US" dirty="0"/>
          </a:p>
        </p:txBody>
      </p:sp>
      <p:sp>
        <p:nvSpPr>
          <p:cNvPr id="4" name="Footer Placeholder 3"/>
          <p:cNvSpPr>
            <a:spLocks noGrp="1"/>
          </p:cNvSpPr>
          <p:nvPr>
            <p:ph type="ftr" sz="quarter" idx="11"/>
          </p:nvPr>
        </p:nvSpPr>
        <p:spPr bwMode="gray">
          <a:xfrm>
            <a:off x="974672" y="6617933"/>
            <a:ext cx="5710665" cy="108000"/>
          </a:xfrm>
        </p:spPr>
        <p:txBody>
          <a:bodyPr/>
          <a:lstStyle/>
          <a:p>
            <a:r>
              <a:rPr lang="en-US" smtClean="0"/>
              <a:t>/// Bayer 16:9 Template 2010 /// November 2017</a:t>
            </a:r>
            <a:endParaRPr lang="en-US" dirty="0"/>
          </a:p>
        </p:txBody>
      </p:sp>
      <p:sp>
        <p:nvSpPr>
          <p:cNvPr id="5" name="Slide Number Placeholder 4"/>
          <p:cNvSpPr>
            <a:spLocks noGrp="1"/>
          </p:cNvSpPr>
          <p:nvPr>
            <p:ph type="sldNum" sz="quarter" idx="12"/>
          </p:nvPr>
        </p:nvSpPr>
        <p:spPr bwMode="gray">
          <a:xfrm>
            <a:off x="195843" y="6617933"/>
            <a:ext cx="392326" cy="108000"/>
          </a:xfrm>
        </p:spPr>
        <p:txBody>
          <a:bodyPr/>
          <a:lstStyle/>
          <a:p>
            <a:fld id="{EEAD9179-7A6B-4268-BEB2-F3B8EB06115B}" type="slidenum">
              <a:rPr lang="en-US" smtClean="0"/>
              <a:pPr/>
              <a:t>‹#›</a:t>
            </a:fld>
            <a:endParaRPr lang="en-US" dirty="0"/>
          </a:p>
        </p:txBody>
      </p:sp>
    </p:spTree>
    <p:extLst>
      <p:ext uri="{BB962C8B-B14F-4D97-AF65-F5344CB8AC3E}">
        <p14:creationId xmlns:p14="http://schemas.microsoft.com/office/powerpoint/2010/main" val="32296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p:bg>
      <p:bgPr>
        <a:solidFill>
          <a:schemeClr val="tx2"/>
        </a:solidFill>
        <a:effectLst/>
      </p:bgPr>
    </p:bg>
    <p:spTree>
      <p:nvGrpSpPr>
        <p:cNvPr id="1" name=""/>
        <p:cNvGrpSpPr/>
        <p:nvPr/>
      </p:nvGrpSpPr>
      <p:grpSpPr>
        <a:xfrm>
          <a:off x="0" y="0"/>
          <a:ext cx="0" cy="0"/>
          <a:chOff x="0" y="0"/>
          <a:chExt cx="0" cy="0"/>
        </a:xfrm>
      </p:grpSpPr>
      <p:sp>
        <p:nvSpPr>
          <p:cNvPr id="6" name="Freeform 5"/>
          <p:cNvSpPr/>
          <p:nvPr/>
        </p:nvSpPr>
        <p:spPr bwMode="invGray">
          <a:xfrm>
            <a:off x="0" y="0"/>
            <a:ext cx="2104575" cy="6861175"/>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1175"/>
              <a:gd name="connsiteX1" fmla="*/ 2104575 w 2104575"/>
              <a:gd name="connsiteY1" fmla="*/ 0 h 6861175"/>
              <a:gd name="connsiteX2" fmla="*/ 650732 w 2104575"/>
              <a:gd name="connsiteY2" fmla="*/ 6861175 h 6861175"/>
              <a:gd name="connsiteX3" fmla="*/ 0 w 2104575"/>
              <a:gd name="connsiteY3" fmla="*/ 6858000 h 6861175"/>
              <a:gd name="connsiteX4" fmla="*/ 0 w 2104575"/>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1175">
                <a:moveTo>
                  <a:pt x="0" y="0"/>
                </a:moveTo>
                <a:lnTo>
                  <a:pt x="2104575" y="0"/>
                </a:lnTo>
                <a:lnTo>
                  <a:pt x="650732" y="6861175"/>
                </a:lnTo>
                <a:lnTo>
                  <a:pt x="0" y="6858000"/>
                </a:lnTo>
                <a:lnTo>
                  <a:pt x="0" y="0"/>
                </a:lnTo>
                <a:close/>
              </a:path>
            </a:pathLst>
          </a:custGeom>
          <a:gradFill flip="none" rotWithShape="1">
            <a:gsLst>
              <a:gs pos="0">
                <a:srgbClr val="E61A5D"/>
              </a:gs>
              <a:gs pos="50000">
                <a:srgbClr val="E61A5D"/>
              </a:gs>
              <a:gs pos="84000">
                <a:srgbClr val="E61A5D">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dirty="0" err="1"/>
          </a:p>
        </p:txBody>
      </p:sp>
      <p:sp>
        <p:nvSpPr>
          <p:cNvPr id="3" name="Date Placeholder 2"/>
          <p:cNvSpPr>
            <a:spLocks noGrp="1"/>
          </p:cNvSpPr>
          <p:nvPr>
            <p:ph type="dt" sz="half" idx="10"/>
          </p:nvPr>
        </p:nvSpPr>
        <p:spPr bwMode="gray"/>
        <p:txBody>
          <a:bodyPr/>
          <a:lstStyle/>
          <a:p>
            <a:fld id="{8FB0CD31-7633-4A60-BD93-C85F68E2DF03}" type="datetime1">
              <a:rPr lang="en-US" smtClean="0"/>
              <a:t>01/07/2019</a:t>
            </a:fld>
            <a:endParaRPr lang="en-US" dirty="0"/>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smtClean="0"/>
              <a:t>/// Bayer 16:9 Template 2010 /// November 2017</a:t>
            </a:r>
            <a:endParaRPr lang="en-US"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dirty="0"/>
          </a:p>
        </p:txBody>
      </p:sp>
      <p:sp>
        <p:nvSpPr>
          <p:cNvPr id="26" name="Subtitle 2"/>
          <p:cNvSpPr>
            <a:spLocks noGrp="1"/>
          </p:cNvSpPr>
          <p:nvPr>
            <p:ph type="subTitle" idx="1"/>
          </p:nvPr>
        </p:nvSpPr>
        <p:spPr bwMode="black">
          <a:xfrm>
            <a:off x="6846097" y="3064854"/>
            <a:ext cx="4500000" cy="720000"/>
          </a:xfrm>
        </p:spPr>
        <p:txBody>
          <a:bodyPr anchor="t"/>
          <a:lstStyle>
            <a:lvl1pPr marL="0" indent="0" algn="l">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en-US" smtClean="0"/>
              <a:t>Click to edit Master subtitle style</a:t>
            </a:r>
            <a:endParaRPr lang="en-US" dirty="0"/>
          </a:p>
        </p:txBody>
      </p:sp>
      <p:grpSp>
        <p:nvGrpSpPr>
          <p:cNvPr id="23" name="Group 219"/>
          <p:cNvGrpSpPr>
            <a:grpSpLocks noChangeAspect="1"/>
          </p:cNvGrpSpPr>
          <p:nvPr/>
        </p:nvGrpSpPr>
        <p:grpSpPr bwMode="gray">
          <a:xfrm>
            <a:off x="197700" y="617323"/>
            <a:ext cx="395248" cy="396000"/>
            <a:chOff x="6936" y="180"/>
            <a:chExt cx="526" cy="527"/>
          </a:xfrm>
          <a:solidFill>
            <a:schemeClr val="bg1"/>
          </a:solidFill>
        </p:grpSpPr>
        <p:sp>
          <p:nvSpPr>
            <p:cNvPr id="25"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27"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28"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29"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30"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31"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32"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33"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34"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35"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grpSp>
      <p:sp>
        <p:nvSpPr>
          <p:cNvPr id="2" name="Title 1"/>
          <p:cNvSpPr>
            <a:spLocks noGrp="1"/>
          </p:cNvSpPr>
          <p:nvPr>
            <p:ph type="title"/>
          </p:nvPr>
        </p:nvSpPr>
        <p:spPr bwMode="black">
          <a:xfrm>
            <a:off x="1809949" y="1473902"/>
            <a:ext cx="4140000" cy="1440753"/>
          </a:xfrm>
        </p:spPr>
        <p:txBody>
          <a:bodyPr anchor="b"/>
          <a:lstStyle>
            <a:lvl1pPr algn="r">
              <a:defRPr sz="4800" i="1">
                <a:solidFill>
                  <a:schemeClr val="bg1"/>
                </a:solidFill>
              </a:defRPr>
            </a:lvl1pPr>
          </a:lstStyle>
          <a:p>
            <a:r>
              <a:rPr lang="en-US" smtClean="0"/>
              <a:t>Click to edit Master title style</a:t>
            </a:r>
            <a:endParaRPr lang="en-US" dirty="0"/>
          </a:p>
        </p:txBody>
      </p:sp>
      <p:grpSp>
        <p:nvGrpSpPr>
          <p:cNvPr id="49" name="Group 48"/>
          <p:cNvGrpSpPr/>
          <p:nvPr/>
        </p:nvGrpSpPr>
        <p:grpSpPr bwMode="black">
          <a:xfrm>
            <a:off x="4710111" y="1"/>
            <a:ext cx="2593510" cy="6858000"/>
            <a:chOff x="4710111" y="1"/>
            <a:chExt cx="2593510" cy="6858000"/>
          </a:xfrm>
        </p:grpSpPr>
        <p:sp>
          <p:nvSpPr>
            <p:cNvPr id="50" name="Freeform 6"/>
            <p:cNvSpPr>
              <a:spLocks/>
            </p:cNvSpPr>
            <p:nvPr userDrawn="1"/>
          </p:nvSpPr>
          <p:spPr bwMode="black">
            <a:xfrm>
              <a:off x="4710111" y="1"/>
              <a:ext cx="2393982" cy="6858000"/>
            </a:xfrm>
            <a:custGeom>
              <a:avLst/>
              <a:gdLst>
                <a:gd name="T0" fmla="*/ 9 w 1781"/>
                <a:gd name="T1" fmla="*/ 5102 h 5102"/>
                <a:gd name="T2" fmla="*/ 1781 w 1781"/>
                <a:gd name="T3" fmla="*/ 0 h 5102"/>
                <a:gd name="T4" fmla="*/ 1770 w 1781"/>
                <a:gd name="T5" fmla="*/ 0 h 5102"/>
                <a:gd name="T6" fmla="*/ 0 w 1781"/>
                <a:gd name="T7" fmla="*/ 5102 h 5102"/>
                <a:gd name="T8" fmla="*/ 9 w 1781"/>
                <a:gd name="T9" fmla="*/ 5102 h 5102"/>
              </a:gdLst>
              <a:ahLst/>
              <a:cxnLst>
                <a:cxn ang="0">
                  <a:pos x="T0" y="T1"/>
                </a:cxn>
                <a:cxn ang="0">
                  <a:pos x="T2" y="T3"/>
                </a:cxn>
                <a:cxn ang="0">
                  <a:pos x="T4" y="T5"/>
                </a:cxn>
                <a:cxn ang="0">
                  <a:pos x="T6" y="T7"/>
                </a:cxn>
                <a:cxn ang="0">
                  <a:pos x="T8" y="T9"/>
                </a:cxn>
              </a:cxnLst>
              <a:rect l="0" t="0" r="r" b="b"/>
              <a:pathLst>
                <a:path w="1781" h="5102">
                  <a:moveTo>
                    <a:pt x="9" y="5102"/>
                  </a:moveTo>
                  <a:lnTo>
                    <a:pt x="1781" y="0"/>
                  </a:lnTo>
                  <a:lnTo>
                    <a:pt x="1770" y="0"/>
                  </a:lnTo>
                  <a:lnTo>
                    <a:pt x="0" y="5102"/>
                  </a:lnTo>
                  <a:lnTo>
                    <a:pt x="9" y="5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userDrawn="1"/>
          </p:nvSpPr>
          <p:spPr bwMode="black">
            <a:xfrm>
              <a:off x="5945695" y="2"/>
              <a:ext cx="1357926" cy="6857998"/>
            </a:xfrm>
            <a:custGeom>
              <a:avLst/>
              <a:gdLst>
                <a:gd name="T0" fmla="*/ 9 w 1013"/>
                <a:gd name="T1" fmla="*/ 5116 h 5116"/>
                <a:gd name="T2" fmla="*/ 1013 w 1013"/>
                <a:gd name="T3" fmla="*/ 0 h 5116"/>
                <a:gd name="T4" fmla="*/ 1004 w 1013"/>
                <a:gd name="T5" fmla="*/ 0 h 5116"/>
                <a:gd name="T6" fmla="*/ 0 w 1013"/>
                <a:gd name="T7" fmla="*/ 5116 h 5116"/>
                <a:gd name="T8" fmla="*/ 9 w 1013"/>
                <a:gd name="T9" fmla="*/ 5116 h 5116"/>
              </a:gdLst>
              <a:ahLst/>
              <a:cxnLst>
                <a:cxn ang="0">
                  <a:pos x="T0" y="T1"/>
                </a:cxn>
                <a:cxn ang="0">
                  <a:pos x="T2" y="T3"/>
                </a:cxn>
                <a:cxn ang="0">
                  <a:pos x="T4" y="T5"/>
                </a:cxn>
                <a:cxn ang="0">
                  <a:pos x="T6" y="T7"/>
                </a:cxn>
                <a:cxn ang="0">
                  <a:pos x="T8" y="T9"/>
                </a:cxn>
              </a:cxnLst>
              <a:rect l="0" t="0" r="r" b="b"/>
              <a:pathLst>
                <a:path w="1013" h="5116">
                  <a:moveTo>
                    <a:pt x="9" y="5116"/>
                  </a:moveTo>
                  <a:lnTo>
                    <a:pt x="1013" y="0"/>
                  </a:lnTo>
                  <a:lnTo>
                    <a:pt x="1004" y="0"/>
                  </a:lnTo>
                  <a:lnTo>
                    <a:pt x="0" y="5116"/>
                  </a:lnTo>
                  <a:lnTo>
                    <a:pt x="9" y="51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2297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2">
    <p:bg>
      <p:bgPr>
        <a:solidFill>
          <a:schemeClr val="accent2"/>
        </a:solidFill>
        <a:effectLst/>
      </p:bgPr>
    </p:bg>
    <p:spTree>
      <p:nvGrpSpPr>
        <p:cNvPr id="1" name=""/>
        <p:cNvGrpSpPr/>
        <p:nvPr/>
      </p:nvGrpSpPr>
      <p:grpSpPr>
        <a:xfrm>
          <a:off x="0" y="0"/>
          <a:ext cx="0" cy="0"/>
          <a:chOff x="0" y="0"/>
          <a:chExt cx="0" cy="0"/>
        </a:xfrm>
      </p:grpSpPr>
      <p:grpSp>
        <p:nvGrpSpPr>
          <p:cNvPr id="36" name="Group 35"/>
          <p:cNvGrpSpPr/>
          <p:nvPr/>
        </p:nvGrpSpPr>
        <p:grpSpPr bwMode="black">
          <a:xfrm>
            <a:off x="5739926" y="0"/>
            <a:ext cx="6450487" cy="6858000"/>
            <a:chOff x="-7368753" y="-1854009"/>
            <a:chExt cx="6299342" cy="6697306"/>
          </a:xfrm>
        </p:grpSpPr>
        <p:sp>
          <p:nvSpPr>
            <p:cNvPr id="37" name="Freeform 6"/>
            <p:cNvSpPr>
              <a:spLocks/>
            </p:cNvSpPr>
            <p:nvPr userDrawn="1"/>
          </p:nvSpPr>
          <p:spPr bwMode="black">
            <a:xfrm>
              <a:off x="-3543591" y="1231517"/>
              <a:ext cx="2474180" cy="3611780"/>
            </a:xfrm>
            <a:custGeom>
              <a:avLst/>
              <a:gdLst>
                <a:gd name="T0" fmla="*/ 0 w 1890"/>
                <a:gd name="T1" fmla="*/ 2759 h 2759"/>
                <a:gd name="T2" fmla="*/ 12 w 1890"/>
                <a:gd name="T3" fmla="*/ 2759 h 2759"/>
                <a:gd name="T4" fmla="*/ 1890 w 1890"/>
                <a:gd name="T5" fmla="*/ 17 h 2759"/>
                <a:gd name="T6" fmla="*/ 1890 w 1890"/>
                <a:gd name="T7" fmla="*/ 0 h 2759"/>
                <a:gd name="T8" fmla="*/ 0 w 1890"/>
                <a:gd name="T9" fmla="*/ 2759 h 2759"/>
              </a:gdLst>
              <a:ahLst/>
              <a:cxnLst>
                <a:cxn ang="0">
                  <a:pos x="T0" y="T1"/>
                </a:cxn>
                <a:cxn ang="0">
                  <a:pos x="T2" y="T3"/>
                </a:cxn>
                <a:cxn ang="0">
                  <a:pos x="T4" y="T5"/>
                </a:cxn>
                <a:cxn ang="0">
                  <a:pos x="T6" y="T7"/>
                </a:cxn>
                <a:cxn ang="0">
                  <a:pos x="T8" y="T9"/>
                </a:cxn>
              </a:cxnLst>
              <a:rect l="0" t="0" r="r" b="b"/>
              <a:pathLst>
                <a:path w="1890" h="2759">
                  <a:moveTo>
                    <a:pt x="0" y="2759"/>
                  </a:moveTo>
                  <a:lnTo>
                    <a:pt x="12" y="2759"/>
                  </a:lnTo>
                  <a:lnTo>
                    <a:pt x="1890" y="17"/>
                  </a:lnTo>
                  <a:lnTo>
                    <a:pt x="1890" y="0"/>
                  </a:lnTo>
                  <a:lnTo>
                    <a:pt x="0" y="27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38" name="Freeform 7"/>
            <p:cNvSpPr>
              <a:spLocks/>
            </p:cNvSpPr>
            <p:nvPr userDrawn="1"/>
          </p:nvSpPr>
          <p:spPr bwMode="black">
            <a:xfrm>
              <a:off x="-7368753" y="-1854009"/>
              <a:ext cx="1327417" cy="6697305"/>
            </a:xfrm>
            <a:custGeom>
              <a:avLst/>
              <a:gdLst>
                <a:gd name="T0" fmla="*/ 10 w 1014"/>
                <a:gd name="T1" fmla="*/ 5116 h 5116"/>
                <a:gd name="T2" fmla="*/ 1014 w 1014"/>
                <a:gd name="T3" fmla="*/ 0 h 5116"/>
                <a:gd name="T4" fmla="*/ 1007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7" y="0"/>
                  </a:lnTo>
                  <a:lnTo>
                    <a:pt x="0" y="5116"/>
                  </a:lnTo>
                  <a:lnTo>
                    <a:pt x="10" y="5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grpSp>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00A5E2"/>
              </a:gs>
              <a:gs pos="50000">
                <a:srgbClr val="00A5E2"/>
              </a:gs>
              <a:gs pos="84000">
                <a:schemeClr val="accent2">
                  <a:alpha val="0"/>
                </a:scheme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dirty="0" err="1"/>
          </a:p>
        </p:txBody>
      </p:sp>
      <p:sp>
        <p:nvSpPr>
          <p:cNvPr id="2" name="Title 1"/>
          <p:cNvSpPr>
            <a:spLocks noGrp="1"/>
          </p:cNvSpPr>
          <p:nvPr>
            <p:ph type="title"/>
          </p:nvPr>
        </p:nvSpPr>
        <p:spPr bwMode="black">
          <a:xfrm>
            <a:off x="6678387" y="2989333"/>
            <a:ext cx="4500000" cy="1440753"/>
          </a:xfrm>
        </p:spPr>
        <p:txBody>
          <a:bodyPr anchor="t"/>
          <a:lstStyle>
            <a:lvl1pPr algn="l">
              <a:defRPr sz="4800" i="1">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bwMode="gray"/>
        <p:txBody>
          <a:bodyPr/>
          <a:lstStyle/>
          <a:p>
            <a:fld id="{EF1629FE-2CA1-4AE4-B7A6-8A0E17B3D263}" type="datetime1">
              <a:rPr lang="en-US" smtClean="0"/>
              <a:t>01/07/2019</a:t>
            </a:fld>
            <a:endParaRPr lang="en-US" dirty="0"/>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smtClean="0"/>
              <a:t>/// Bayer 16:9 Template 2010 /// November 2017</a:t>
            </a:r>
            <a:endParaRPr lang="en-US"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dirty="0"/>
          </a:p>
        </p:txBody>
      </p:sp>
      <p:sp>
        <p:nvSpPr>
          <p:cNvPr id="26" name="Subtitle 2"/>
          <p:cNvSpPr>
            <a:spLocks noGrp="1"/>
          </p:cNvSpPr>
          <p:nvPr>
            <p:ph type="subTitle" idx="1"/>
          </p:nvPr>
        </p:nvSpPr>
        <p:spPr bwMode="black">
          <a:xfrm>
            <a:off x="1902190" y="2134650"/>
            <a:ext cx="4500000" cy="720000"/>
          </a:xfrm>
        </p:spPr>
        <p:txBody>
          <a:bodyPr anchor="b"/>
          <a:lstStyle>
            <a:lvl1pPr marL="0" indent="0" algn="r">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en-US" smtClean="0"/>
              <a:t>Click to edit Master subtitle style</a:t>
            </a:r>
            <a:endParaRPr lang="en-US" dirty="0"/>
          </a:p>
        </p:txBody>
      </p:sp>
      <p:grpSp>
        <p:nvGrpSpPr>
          <p:cNvPr id="23" name="Group 219"/>
          <p:cNvGrpSpPr>
            <a:grpSpLocks noChangeAspect="1"/>
          </p:cNvGrpSpPr>
          <p:nvPr/>
        </p:nvGrpSpPr>
        <p:grpSpPr bwMode="gray">
          <a:xfrm>
            <a:off x="197700" y="617323"/>
            <a:ext cx="395248" cy="396000"/>
            <a:chOff x="6936" y="180"/>
            <a:chExt cx="526" cy="527"/>
          </a:xfrm>
          <a:solidFill>
            <a:schemeClr val="bg1"/>
          </a:solidFill>
        </p:grpSpPr>
        <p:sp>
          <p:nvSpPr>
            <p:cNvPr id="25"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27"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28"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29"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30"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31"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32"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33"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34"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35"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grpSp>
    </p:spTree>
    <p:extLst>
      <p:ext uri="{BB962C8B-B14F-4D97-AF65-F5344CB8AC3E}">
        <p14:creationId xmlns:p14="http://schemas.microsoft.com/office/powerpoint/2010/main" val="286893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3">
    <p:bg>
      <p:bgPr>
        <a:solidFill>
          <a:schemeClr val="accent4"/>
        </a:solidFill>
        <a:effectLst/>
      </p:bgPr>
    </p:bg>
    <p:spTree>
      <p:nvGrpSpPr>
        <p:cNvPr id="1" name=""/>
        <p:cNvGrpSpPr/>
        <p:nvPr/>
      </p:nvGrpSpPr>
      <p:grpSpPr>
        <a:xfrm>
          <a:off x="0" y="0"/>
          <a:ext cx="0" cy="0"/>
          <a:chOff x="0" y="0"/>
          <a:chExt cx="0" cy="0"/>
        </a:xfrm>
      </p:grpSpPr>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74C713"/>
              </a:gs>
              <a:gs pos="50000">
                <a:srgbClr val="74C713"/>
              </a:gs>
              <a:gs pos="84000">
                <a:srgbClr val="74C713">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dirty="0" err="1"/>
          </a:p>
        </p:txBody>
      </p:sp>
      <p:sp>
        <p:nvSpPr>
          <p:cNvPr id="2" name="Title 1"/>
          <p:cNvSpPr>
            <a:spLocks noGrp="1"/>
          </p:cNvSpPr>
          <p:nvPr>
            <p:ph type="title"/>
          </p:nvPr>
        </p:nvSpPr>
        <p:spPr bwMode="black">
          <a:xfrm>
            <a:off x="4854344" y="1462158"/>
            <a:ext cx="4500000" cy="1440753"/>
          </a:xfrm>
        </p:spPr>
        <p:txBody>
          <a:bodyPr anchor="b"/>
          <a:lstStyle>
            <a:lvl1pPr algn="l">
              <a:defRPr sz="4800" i="1">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bwMode="gray"/>
        <p:txBody>
          <a:bodyPr/>
          <a:lstStyle/>
          <a:p>
            <a:fld id="{8A59CBF7-0359-4C46-9E64-4D071039B183}" type="datetime1">
              <a:rPr lang="en-US" smtClean="0"/>
              <a:t>01/07/2019</a:t>
            </a:fld>
            <a:endParaRPr lang="en-US" dirty="0"/>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smtClean="0"/>
              <a:t>/// Bayer 16:9 Template 2010 /// November 2017</a:t>
            </a:r>
            <a:endParaRPr lang="en-US"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dirty="0"/>
          </a:p>
        </p:txBody>
      </p:sp>
      <p:sp>
        <p:nvSpPr>
          <p:cNvPr id="48" name="Subtitle 2"/>
          <p:cNvSpPr>
            <a:spLocks noGrp="1"/>
          </p:cNvSpPr>
          <p:nvPr>
            <p:ph type="subTitle" idx="1"/>
          </p:nvPr>
        </p:nvSpPr>
        <p:spPr bwMode="black">
          <a:xfrm>
            <a:off x="7055681" y="3064854"/>
            <a:ext cx="4500000" cy="720000"/>
          </a:xfrm>
        </p:spPr>
        <p:txBody>
          <a:bodyPr anchor="t"/>
          <a:lstStyle>
            <a:lvl1pPr marL="0" indent="0" algn="l">
              <a:buNone/>
              <a:defRPr sz="2400" b="1">
                <a:solidFill>
                  <a:schemeClr val="accent3"/>
                </a:solidFill>
              </a:defRPr>
            </a:lvl1pPr>
            <a:lvl2pPr marL="0" indent="0" algn="l">
              <a:buNone/>
              <a:defRPr sz="2400" b="1">
                <a:solidFill>
                  <a:schemeClr val="accent3"/>
                </a:solidFill>
              </a:defRPr>
            </a:lvl2pPr>
            <a:lvl3pPr marL="0" indent="0" algn="l">
              <a:buNone/>
              <a:defRPr sz="2400" b="1">
                <a:solidFill>
                  <a:schemeClr val="accent3"/>
                </a:solidFill>
              </a:defRPr>
            </a:lvl3pPr>
            <a:lvl4pPr marL="0" indent="0" algn="l">
              <a:buNone/>
              <a:defRPr sz="2400" b="1">
                <a:solidFill>
                  <a:schemeClr val="accent3"/>
                </a:solidFill>
              </a:defRPr>
            </a:lvl4pPr>
            <a:lvl5pPr marL="0" indent="0" algn="l">
              <a:buNone/>
              <a:defRPr sz="2400" b="1">
                <a:solidFill>
                  <a:schemeClr val="accent3"/>
                </a:solidFill>
              </a:defRPr>
            </a:lvl5pPr>
            <a:lvl6pPr marL="0" indent="0" algn="l">
              <a:buNone/>
              <a:defRPr sz="2400" b="1">
                <a:solidFill>
                  <a:schemeClr val="accent3"/>
                </a:solidFill>
              </a:defRPr>
            </a:lvl6pPr>
            <a:lvl7pPr marL="0" indent="0" algn="l">
              <a:buNone/>
              <a:defRPr sz="2400" b="1">
                <a:solidFill>
                  <a:schemeClr val="accent3"/>
                </a:solidFill>
              </a:defRPr>
            </a:lvl7pPr>
            <a:lvl8pPr marL="0" indent="0" algn="l">
              <a:buNone/>
              <a:defRPr sz="2400" b="1">
                <a:solidFill>
                  <a:schemeClr val="accent3"/>
                </a:solidFill>
              </a:defRPr>
            </a:lvl8pPr>
            <a:lvl9pPr marL="0" indent="0" algn="l">
              <a:buNone/>
              <a:defRPr sz="2400" b="1">
                <a:solidFill>
                  <a:schemeClr val="accent3"/>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105661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smtClean="0"/>
              <a:t>Click to edit Master subtitle style</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fld id="{F5A95EBD-8AF0-49CA-9C5D-42BB35176CBD}" type="datetime1">
              <a:rPr lang="en-US" smtClean="0"/>
              <a:t>01/07/2019</a:t>
            </a:fld>
            <a:endParaRPr lang="en-US" dirty="0"/>
          </a:p>
        </p:txBody>
      </p:sp>
      <p:sp>
        <p:nvSpPr>
          <p:cNvPr id="5" name="Footer Placeholder 4"/>
          <p:cNvSpPr>
            <a:spLocks noGrp="1"/>
          </p:cNvSpPr>
          <p:nvPr>
            <p:ph type="ftr" sz="quarter" idx="11"/>
          </p:nvPr>
        </p:nvSpPr>
        <p:spPr bwMode="gray"/>
        <p:txBody>
          <a:bodyPr/>
          <a:lstStyle/>
          <a:p>
            <a:endParaRPr lang="en-US" dirty="0"/>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dirty="0"/>
          </a:p>
        </p:txBody>
      </p:sp>
      <p:sp>
        <p:nvSpPr>
          <p:cNvPr id="11" name="Text Placeholder 10"/>
          <p:cNvSpPr>
            <a:spLocks noGrp="1"/>
          </p:cNvSpPr>
          <p:nvPr>
            <p:ph type="body" sz="quarter" idx="14"/>
          </p:nvPr>
        </p:nvSpPr>
        <p:spPr bwMode="gray">
          <a:xfrm>
            <a:off x="980281" y="1732751"/>
            <a:ext cx="10800000" cy="475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71794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7782"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smtClean="0"/>
              <a:t>Click to edit Master subtitle style</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fld id="{3D7A18D3-EC67-40B3-BC95-CD3CEA1388E0}" type="datetime1">
              <a:rPr lang="en-US" smtClean="0"/>
              <a:t>01/07/2019</a:t>
            </a:fld>
            <a:endParaRPr lang="en-US" dirty="0"/>
          </a:p>
        </p:txBody>
      </p:sp>
      <p:sp>
        <p:nvSpPr>
          <p:cNvPr id="5" name="Footer Placeholder 4"/>
          <p:cNvSpPr>
            <a:spLocks noGrp="1"/>
          </p:cNvSpPr>
          <p:nvPr>
            <p:ph type="ftr" sz="quarter" idx="11"/>
          </p:nvPr>
        </p:nvSpPr>
        <p:spPr bwMode="gray"/>
        <p:txBody>
          <a:bodyPr/>
          <a:lstStyle/>
          <a:p>
            <a:r>
              <a:rPr lang="en-US" smtClean="0"/>
              <a:t>/// Bayer 16:9 Template 2010 /// November 2017</a:t>
            </a:r>
            <a:endParaRPr lang="en-US" dirty="0"/>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dirty="0"/>
          </a:p>
        </p:txBody>
      </p:sp>
      <p:sp>
        <p:nvSpPr>
          <p:cNvPr id="11" name="Text Placeholder 10 (left)"/>
          <p:cNvSpPr>
            <a:spLocks noGrp="1"/>
          </p:cNvSpPr>
          <p:nvPr>
            <p:ph type="body" sz="quarter" idx="14"/>
          </p:nvPr>
        </p:nvSpPr>
        <p:spPr bwMode="gray">
          <a:xfrm>
            <a:off x="980283" y="1732750"/>
            <a:ext cx="5220000" cy="4752001"/>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10 (right)"/>
          <p:cNvSpPr>
            <a:spLocks noGrp="1"/>
          </p:cNvSpPr>
          <p:nvPr>
            <p:ph type="body" sz="quarter" idx="15"/>
          </p:nvPr>
        </p:nvSpPr>
        <p:spPr bwMode="gray">
          <a:xfrm>
            <a:off x="6559603" y="1732750"/>
            <a:ext cx="5220000" cy="4752001"/>
          </a:xfrm>
        </p:spPr>
        <p:txBody>
          <a:bodyPr/>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9"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18"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46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980281" y="1732751"/>
            <a:ext cx="10800000" cy="4752000"/>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bwMode="gray">
          <a:xfrm>
            <a:off x="981821" y="181938"/>
            <a:ext cx="10798460" cy="864000"/>
          </a:xfrm>
          <a:prstGeom prst="rect">
            <a:avLst/>
          </a:prstGeom>
        </p:spPr>
        <p:txBody>
          <a:bodyPr vert="horz" lIns="0" tIns="0" rIns="0" bIns="0" rtlCol="0" anchor="b">
            <a:noAutofit/>
          </a:bodyPr>
          <a:lstStyle/>
          <a:p>
            <a:r>
              <a:rPr lang="en-US" smtClean="0"/>
              <a:t>Click to edit Master title style</a:t>
            </a:r>
            <a:endParaRPr lang="en-US" dirty="0"/>
          </a:p>
        </p:txBody>
      </p:sp>
      <p:sp>
        <p:nvSpPr>
          <p:cNvPr id="4" name="Date Placeholder 3"/>
          <p:cNvSpPr>
            <a:spLocks noGrp="1"/>
          </p:cNvSpPr>
          <p:nvPr>
            <p:ph type="dt" sz="half" idx="2"/>
          </p:nvPr>
        </p:nvSpPr>
        <p:spPr bwMode="gray">
          <a:xfrm>
            <a:off x="11121231" y="6617933"/>
            <a:ext cx="488950" cy="108000"/>
          </a:xfrm>
          <a:prstGeom prst="rect">
            <a:avLst/>
          </a:prstGeom>
        </p:spPr>
        <p:txBody>
          <a:bodyPr vert="horz" lIns="0" tIns="0" rIns="0" bIns="0" rtlCol="0" anchor="t">
            <a:noAutofit/>
          </a:bodyPr>
          <a:lstStyle>
            <a:lvl1pPr algn="r">
              <a:defRPr sz="700">
                <a:noFill/>
              </a:defRPr>
            </a:lvl1pPr>
            <a:lvl2pPr marL="1588" indent="0" algn="r">
              <a:defRPr sz="700">
                <a:noFill/>
              </a:defRPr>
            </a:lvl2pPr>
            <a:lvl3pPr marL="0" indent="0" algn="r">
              <a:defRPr sz="700">
                <a:noFill/>
              </a:defRPr>
            </a:lvl3pPr>
            <a:lvl4pPr marL="0" indent="0" algn="r">
              <a:tabLst/>
              <a:defRPr sz="700">
                <a:noFill/>
              </a:defRPr>
            </a:lvl4pPr>
            <a:lvl5pPr marL="0" indent="0" algn="r">
              <a:defRPr sz="700">
                <a:noFill/>
              </a:defRPr>
            </a:lvl5pPr>
            <a:lvl6pPr marL="0" indent="0" algn="r">
              <a:defRPr sz="700">
                <a:noFill/>
              </a:defRPr>
            </a:lvl6pPr>
            <a:lvl7pPr marL="0" indent="0" algn="r">
              <a:defRPr sz="700">
                <a:noFill/>
              </a:defRPr>
            </a:lvl7pPr>
            <a:lvl8pPr marL="0" indent="0" algn="r">
              <a:defRPr sz="700">
                <a:noFill/>
              </a:defRPr>
            </a:lvl8pPr>
            <a:lvl9pPr marL="0" indent="0" algn="r">
              <a:defRPr sz="700">
                <a:noFill/>
              </a:defRPr>
            </a:lvl9pPr>
          </a:lstStyle>
          <a:p>
            <a:fld id="{1775D3A5-41CA-43D1-B428-C5A0E123D0F4}" type="datetime1">
              <a:rPr lang="en-US" smtClean="0"/>
              <a:t>01/07/2019</a:t>
            </a:fld>
            <a:endParaRPr lang="en-US" dirty="0"/>
          </a:p>
        </p:txBody>
      </p:sp>
      <p:sp>
        <p:nvSpPr>
          <p:cNvPr id="5"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smtClean="0"/>
              <a:t>/// Bayer 16:9 Template 2010 /// November 2017</a:t>
            </a:r>
            <a:endParaRPr lang="en-US" dirty="0"/>
          </a:p>
        </p:txBody>
      </p:sp>
      <p:sp>
        <p:nvSpPr>
          <p:cNvPr id="6" name="Slide Number Placeholder 5"/>
          <p:cNvSpPr>
            <a:spLocks noGrp="1"/>
          </p:cNvSpPr>
          <p:nvPr>
            <p:ph type="sldNum" sz="quarter" idx="4"/>
          </p:nvPr>
        </p:nvSpPr>
        <p:spPr bwMode="gray">
          <a:xfrm>
            <a:off x="195843" y="6617933"/>
            <a:ext cx="392326" cy="108000"/>
          </a:xfrm>
          <a:prstGeom prst="rect">
            <a:avLst/>
          </a:prstGeom>
        </p:spPr>
        <p:txBody>
          <a:bodyPr vert="horz" lIns="0" tIns="0" rIns="0" bIns="0" rtlCol="0" anchor="t">
            <a:noAutofit/>
          </a:bodyPr>
          <a:lstStyle>
            <a:lvl1pPr algn="ctr">
              <a:defRPr sz="700">
                <a:solidFill>
                  <a:schemeClr val="accent2"/>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fld id="{EEAD9179-7A6B-4268-BEB2-F3B8EB06115B}" type="slidenum">
              <a:rPr lang="en-US" smtClean="0"/>
              <a:pPr/>
              <a:t>‹#›</a:t>
            </a:fld>
            <a:endParaRPr lang="en-US" dirty="0"/>
          </a:p>
        </p:txBody>
      </p:sp>
    </p:spTree>
    <p:extLst>
      <p:ext uri="{BB962C8B-B14F-4D97-AF65-F5344CB8AC3E}">
        <p14:creationId xmlns:p14="http://schemas.microsoft.com/office/powerpoint/2010/main" val="1269562786"/>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94" userDrawn="1">
          <p15:clr>
            <a:srgbClr val="F26B43"/>
          </p15:clr>
        </p15:guide>
        <p15:guide id="2" pos="3908" userDrawn="1">
          <p15:clr>
            <a:srgbClr val="F26B43"/>
          </p15:clr>
        </p15:guide>
        <p15:guide id="3" pos="4134" userDrawn="1">
          <p15:clr>
            <a:srgbClr val="F26B43"/>
          </p15:clr>
        </p15:guide>
        <p15:guide id="6" pos="7422" userDrawn="1">
          <p15:clr>
            <a:srgbClr val="F26B43"/>
          </p15:clr>
        </p15:guide>
        <p15:guide id="7" pos="2376" userDrawn="1">
          <p15:clr>
            <a:srgbClr val="F26B43"/>
          </p15:clr>
        </p15:guide>
        <p15:guide id="8" pos="2150" userDrawn="1">
          <p15:clr>
            <a:srgbClr val="F26B43"/>
          </p15:clr>
        </p15:guide>
        <p15:guide id="9" pos="619" userDrawn="1">
          <p15:clr>
            <a:srgbClr val="F26B43"/>
          </p15:clr>
        </p15:guide>
        <p15:guide id="10" orient="horz" pos="2478" userDrawn="1">
          <p15:clr>
            <a:srgbClr val="F26B43"/>
          </p15:clr>
        </p15:guide>
        <p15:guide id="11" orient="horz" pos="2592" userDrawn="1">
          <p15:clr>
            <a:srgbClr val="F26B43"/>
          </p15:clr>
        </p15:guide>
        <p15:guide id="12" orient="horz" pos="4086" userDrawn="1">
          <p15:clr>
            <a:srgbClr val="F26B43"/>
          </p15:clr>
        </p15:guide>
        <p15:guide id="13" pos="5894" userDrawn="1">
          <p15:clr>
            <a:srgbClr val="F26B43"/>
          </p15:clr>
        </p15:guide>
        <p15:guide id="14" pos="5666" userDrawn="1">
          <p15:clr>
            <a:srgbClr val="F26B43"/>
          </p15:clr>
        </p15:guide>
        <p15:guide id="15" pos="4020" userDrawn="1">
          <p15:clr>
            <a:srgbClr val="F26B43"/>
          </p15:clr>
        </p15:guide>
        <p15:guide id="16" orient="horz" pos="27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2"/>
          </p:nvPr>
        </p:nvSpPr>
        <p:spPr/>
        <p:txBody>
          <a:bodyPr/>
          <a:lstStyle/>
          <a:p>
            <a:fld id="{EEAD9179-7A6B-4268-BEB2-F3B8EB06115B}" type="slidenum">
              <a:rPr lang="en-US" smtClean="0"/>
              <a:pPr/>
              <a:t>1</a:t>
            </a:fld>
            <a:endParaRPr lang="en-US" dirty="0"/>
          </a:p>
        </p:txBody>
      </p:sp>
      <p:pic>
        <p:nvPicPr>
          <p:cNvPr id="4" name="Picture 3"/>
          <p:cNvPicPr>
            <a:picLocks noChangeAspect="1"/>
          </p:cNvPicPr>
          <p:nvPr/>
        </p:nvPicPr>
        <p:blipFill>
          <a:blip r:embed="rId2"/>
          <a:stretch>
            <a:fillRect/>
          </a:stretch>
        </p:blipFill>
        <p:spPr>
          <a:xfrm>
            <a:off x="0" y="0"/>
            <a:ext cx="12190413" cy="6858000"/>
          </a:xfrm>
          <a:prstGeom prst="rect">
            <a:avLst/>
          </a:prstGeom>
        </p:spPr>
      </p:pic>
      <p:sp>
        <p:nvSpPr>
          <p:cNvPr id="3" name="Text Placeholder 2"/>
          <p:cNvSpPr>
            <a:spLocks noGrp="1"/>
          </p:cNvSpPr>
          <p:nvPr>
            <p:ph type="body" sz="quarter" idx="13"/>
          </p:nvPr>
        </p:nvSpPr>
        <p:spPr>
          <a:xfrm>
            <a:off x="3264125" y="3375343"/>
            <a:ext cx="6235250" cy="2577036"/>
          </a:xfrm>
        </p:spPr>
        <p:txBody>
          <a:bodyPr/>
          <a:lstStyle/>
          <a:p>
            <a:pPr marL="0" indent="0">
              <a:buNone/>
            </a:pPr>
            <a:r>
              <a:rPr lang="zh-CN" altLang="en-US" sz="4400" b="1" dirty="0">
                <a:solidFill>
                  <a:schemeClr val="bg1"/>
                </a:solidFill>
              </a:rPr>
              <a:t>信息安</a:t>
            </a:r>
            <a:r>
              <a:rPr lang="zh-CN" altLang="en-US" sz="4400" b="1" dirty="0" smtClean="0">
                <a:solidFill>
                  <a:schemeClr val="bg1"/>
                </a:solidFill>
              </a:rPr>
              <a:t>全与公司安全</a:t>
            </a:r>
            <a:endParaRPr lang="en-US" sz="4400" b="1" dirty="0">
              <a:solidFill>
                <a:schemeClr val="bg1"/>
              </a:solidFill>
            </a:endParaRPr>
          </a:p>
        </p:txBody>
      </p:sp>
    </p:spTree>
    <p:extLst>
      <p:ext uri="{BB962C8B-B14F-4D97-AF65-F5344CB8AC3E}">
        <p14:creationId xmlns:p14="http://schemas.microsoft.com/office/powerpoint/2010/main" val="169441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EAD9179-7A6B-4268-BEB2-F3B8EB06115B}" type="slidenum">
              <a:rPr lang="en-US" smtClean="0"/>
              <a:pPr/>
              <a:t>10</a:t>
            </a:fld>
            <a:endParaRPr lang="en-US" dirty="0"/>
          </a:p>
        </p:txBody>
      </p:sp>
      <p:pic>
        <p:nvPicPr>
          <p:cNvPr id="214" name="Picture 7" descr="\\NAS\INSCALE_aktuelle_Projekte\Bayer\2011\11-0927 Bilderkauf\bearbeitet\[JPEG]\Verbot_gru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980013" y="1397978"/>
            <a:ext cx="1133214" cy="1133214"/>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4" descr="\\NAS\INSCALE_aktuelle_Projekte\Bayer\2011\11-0927 Bilderkauf\bearbeitet\[JPEG]\Haken_gru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766603" y="1486918"/>
            <a:ext cx="1104406" cy="1104406"/>
          </a:xfrm>
          <a:prstGeom prst="rect">
            <a:avLst/>
          </a:prstGeom>
          <a:noFill/>
          <a:extLst>
            <a:ext uri="{909E8E84-426E-40DD-AFC4-6F175D3DCCD1}">
              <a14:hiddenFill xmlns:a14="http://schemas.microsoft.com/office/drawing/2010/main">
                <a:solidFill>
                  <a:srgbClr val="FFFFFF"/>
                </a:solidFill>
              </a14:hiddenFill>
            </a:ext>
          </a:extLst>
        </p:spPr>
      </p:pic>
      <p:sp>
        <p:nvSpPr>
          <p:cNvPr id="216" name="TextBox 215"/>
          <p:cNvSpPr txBox="1"/>
          <p:nvPr/>
        </p:nvSpPr>
        <p:spPr bwMode="gray">
          <a:xfrm>
            <a:off x="1242407" y="2593760"/>
            <a:ext cx="4737605" cy="4016897"/>
          </a:xfrm>
          <a:prstGeom prst="rect">
            <a:avLst/>
          </a:prstGeom>
        </p:spPr>
        <p:txBody>
          <a:bodyPr vert="horz" wrap="square" lIns="0" tIns="0" rIns="0" bIns="0" rtlCol="0">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dirty="0" smtClean="0">
                <a:ln>
                  <a:noFill/>
                </a:ln>
                <a:solidFill>
                  <a:srgbClr val="4D4D4D"/>
                </a:solidFill>
                <a:effectLst/>
                <a:uLnTx/>
                <a:uFillTx/>
              </a:rPr>
              <a:t>注意您正在工作或谈话的环境，防止外人偷听；</a:t>
            </a: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dirty="0" smtClean="0">
                <a:ln>
                  <a:noFill/>
                </a:ln>
                <a:solidFill>
                  <a:srgbClr val="4D4D4D"/>
                </a:solidFill>
                <a:effectLst/>
                <a:uLnTx/>
                <a:uFillTx/>
              </a:rPr>
              <a:t>谨慎使用</a:t>
            </a:r>
            <a:r>
              <a:rPr kumimoji="0" lang="en-US" altLang="zh-CN" sz="1400" b="0" i="0" u="none" strike="noStrike" kern="0" cap="none" spc="0" normalizeH="0" baseline="0" noProof="0" dirty="0" smtClean="0">
                <a:ln>
                  <a:noFill/>
                </a:ln>
                <a:solidFill>
                  <a:srgbClr val="4D4D4D"/>
                </a:solidFill>
                <a:effectLst/>
                <a:uLnTx/>
                <a:uFillTx/>
              </a:rPr>
              <a:t>Internet</a:t>
            </a:r>
            <a:r>
              <a:rPr kumimoji="0" lang="zh-CN" altLang="en-US" sz="1400" b="0" i="0" u="none" strike="noStrike" kern="0" cap="none" spc="0" normalizeH="0" baseline="0" noProof="0" dirty="0" smtClean="0">
                <a:ln>
                  <a:noFill/>
                </a:ln>
                <a:solidFill>
                  <a:srgbClr val="4D4D4D"/>
                </a:solidFill>
                <a:effectLst/>
                <a:uLnTx/>
                <a:uFillTx/>
              </a:rPr>
              <a:t>及网络社交媒体（例如，微信和微博）；</a:t>
            </a: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dirty="0" smtClean="0">
                <a:ln>
                  <a:noFill/>
                </a:ln>
                <a:solidFill>
                  <a:srgbClr val="4D4D4D"/>
                </a:solidFill>
                <a:effectLst/>
                <a:uLnTx/>
                <a:uFillTx/>
              </a:rPr>
              <a:t>要保管好自己的</a:t>
            </a:r>
            <a:r>
              <a:rPr kumimoji="0" lang="en-US" altLang="zh-CN" sz="1400" b="0" i="0" u="none" strike="noStrike" kern="0" cap="none" spc="0" normalizeH="0" baseline="0" noProof="0" dirty="0" smtClean="0">
                <a:ln>
                  <a:noFill/>
                </a:ln>
                <a:solidFill>
                  <a:srgbClr val="4D4D4D"/>
                </a:solidFill>
                <a:effectLst/>
                <a:uLnTx/>
                <a:uFillTx/>
              </a:rPr>
              <a:t>IT</a:t>
            </a:r>
            <a:r>
              <a:rPr kumimoji="0" lang="zh-CN" altLang="en-US" sz="1400" b="0" i="0" u="none" strike="noStrike" kern="0" cap="none" spc="0" normalizeH="0" baseline="0" noProof="0" dirty="0" smtClean="0">
                <a:ln>
                  <a:noFill/>
                </a:ln>
                <a:solidFill>
                  <a:srgbClr val="4D4D4D"/>
                </a:solidFill>
                <a:effectLst/>
                <a:uLnTx/>
                <a:uFillTx/>
              </a:rPr>
              <a:t>设备（例如，电脑，手机），如果丢失，要立即上报以便及时取消登录权限；</a:t>
            </a: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dirty="0" smtClean="0">
                <a:ln>
                  <a:noFill/>
                </a:ln>
                <a:solidFill>
                  <a:srgbClr val="4D4D4D"/>
                </a:solidFill>
                <a:effectLst/>
                <a:uLnTx/>
                <a:uFillTx/>
              </a:rPr>
              <a:t>短时间离开工位时，要及时锁屏；</a:t>
            </a: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dirty="0" smtClean="0">
                <a:ln>
                  <a:noFill/>
                </a:ln>
                <a:solidFill>
                  <a:srgbClr val="4D4D4D"/>
                </a:solidFill>
                <a:effectLst/>
                <a:uLnTx/>
                <a:uFillTx/>
              </a:rPr>
              <a:t>对于您的</a:t>
            </a:r>
            <a:r>
              <a:rPr kumimoji="0" lang="en-US" altLang="zh-CN" sz="1400" b="0" i="0" u="none" strike="noStrike" kern="0" cap="none" spc="0" normalizeH="0" baseline="0" noProof="0" dirty="0" smtClean="0">
                <a:ln>
                  <a:noFill/>
                </a:ln>
                <a:solidFill>
                  <a:srgbClr val="4D4D4D"/>
                </a:solidFill>
                <a:effectLst/>
                <a:uLnTx/>
                <a:uFillTx/>
              </a:rPr>
              <a:t>IT</a:t>
            </a:r>
            <a:r>
              <a:rPr kumimoji="0" lang="zh-CN" altLang="en-US" sz="1400" b="0" i="0" u="none" strike="noStrike" kern="0" cap="none" spc="0" normalizeH="0" baseline="0" noProof="0" dirty="0" smtClean="0">
                <a:ln>
                  <a:noFill/>
                </a:ln>
                <a:solidFill>
                  <a:srgbClr val="4D4D4D"/>
                </a:solidFill>
                <a:effectLst/>
                <a:uLnTx/>
                <a:uFillTx/>
              </a:rPr>
              <a:t>设备，如果发现可疑的事件，例如病毒入侵导致的非正常行为，要立即汇报；</a:t>
            </a: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dirty="0" smtClean="0">
                <a:ln>
                  <a:noFill/>
                </a:ln>
                <a:solidFill>
                  <a:srgbClr val="4D4D4D"/>
                </a:solidFill>
                <a:effectLst/>
                <a:uLnTx/>
                <a:uFillTx/>
              </a:rPr>
              <a:t>对有敏感内容的邮件要加密；</a:t>
            </a:r>
            <a:endParaRPr kumimoji="0" lang="en-US" altLang="zh-CN" sz="1400" b="0" i="0" u="none" strike="noStrike" kern="0" cap="none" spc="0" normalizeH="0" baseline="0" noProof="0" dirty="0" smtClean="0">
              <a:ln>
                <a:noFill/>
              </a:ln>
              <a:solidFill>
                <a:srgbClr val="4D4D4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4D4D4D"/>
                </a:solidFill>
                <a:effectLst/>
                <a:uLnTx/>
                <a:uFillTx/>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smtClean="0">
              <a:ln>
                <a:noFill/>
              </a:ln>
              <a:solidFill>
                <a:srgbClr val="4D4D4D"/>
              </a:solidFill>
              <a:effectLst/>
              <a:uLnTx/>
              <a:uFillTx/>
            </a:endParaRPr>
          </a:p>
        </p:txBody>
      </p:sp>
      <p:sp>
        <p:nvSpPr>
          <p:cNvPr id="217" name="TextBox 216"/>
          <p:cNvSpPr txBox="1"/>
          <p:nvPr/>
        </p:nvSpPr>
        <p:spPr bwMode="gray">
          <a:xfrm>
            <a:off x="6546620" y="2550219"/>
            <a:ext cx="5122866" cy="3553694"/>
          </a:xfrm>
          <a:prstGeom prst="rect">
            <a:avLst/>
          </a:prstGeom>
        </p:spPr>
        <p:txBody>
          <a:bodyPr vert="horz" wrap="square" lIns="0" tIns="0" rIns="0" bIns="0" rtlCol="0">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dirty="0" smtClean="0">
                <a:ln>
                  <a:noFill/>
                </a:ln>
                <a:solidFill>
                  <a:srgbClr val="4D4D4D"/>
                </a:solidFill>
                <a:effectLst/>
                <a:uLnTx/>
                <a:uFillTx/>
              </a:rPr>
              <a:t>绝对不要在互联网中公开企业内部信息；</a:t>
            </a:r>
            <a:endParaRPr kumimoji="0" lang="en-US" altLang="zh-CN" sz="1400" b="0" i="0" u="none" strike="noStrike" kern="0" cap="none" spc="0" normalizeH="0" baseline="0" noProof="0" dirty="0" smtClean="0">
              <a:ln>
                <a:noFill/>
              </a:ln>
              <a:solidFill>
                <a:srgbClr val="4D4D4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dirty="0" smtClean="0">
                <a:ln>
                  <a:noFill/>
                </a:ln>
                <a:solidFill>
                  <a:srgbClr val="4D4D4D"/>
                </a:solidFill>
                <a:effectLst/>
                <a:uLnTx/>
                <a:uFillTx/>
              </a:rPr>
              <a:t>不要撤销和删除您的设备中的安全机制，例如登录功能（输入密码）或防病毒程序等；</a:t>
            </a:r>
            <a:endParaRPr kumimoji="0" lang="en-US" altLang="zh-CN" sz="1400" b="0" i="0" u="none" strike="noStrike" kern="0" cap="none" spc="0" normalizeH="0" baseline="0" noProof="0" dirty="0" smtClean="0">
              <a:ln>
                <a:noFill/>
              </a:ln>
              <a:solidFill>
                <a:srgbClr val="4D4D4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dirty="0" smtClean="0">
                <a:ln>
                  <a:noFill/>
                </a:ln>
                <a:solidFill>
                  <a:srgbClr val="4D4D4D"/>
                </a:solidFill>
                <a:effectLst/>
                <a:uLnTx/>
                <a:uFillTx/>
              </a:rPr>
              <a:t>不要打开陌生的文件、程序或附件，它们可能含有病毒；</a:t>
            </a:r>
            <a:endParaRPr kumimoji="0" lang="en-US" altLang="zh-CN" sz="1400" b="0" i="0" u="none" strike="noStrike" kern="0" cap="none" spc="0" normalizeH="0" baseline="0" noProof="0" dirty="0" smtClean="0">
              <a:ln>
                <a:noFill/>
              </a:ln>
              <a:solidFill>
                <a:srgbClr val="4D4D4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dirty="0" smtClean="0">
                <a:ln>
                  <a:noFill/>
                </a:ln>
                <a:solidFill>
                  <a:srgbClr val="4D4D4D"/>
                </a:solidFill>
                <a:effectLst/>
                <a:uLnTx/>
                <a:uFillTx/>
              </a:rPr>
              <a:t>绝对不要使用每个人都可以使用或无人照管的网络打印机打印敏感数据或文件；</a:t>
            </a: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dirty="0" smtClean="0">
                <a:ln>
                  <a:noFill/>
                </a:ln>
                <a:solidFill>
                  <a:srgbClr val="4D4D4D"/>
                </a:solidFill>
                <a:effectLst/>
                <a:uLnTx/>
                <a:uFillTx/>
              </a:rPr>
              <a:t>绝对不能将您的办公设备置于无人照管的情况、不要随便搁置在公共区域或交给第三方使用；</a:t>
            </a:r>
            <a:endParaRPr kumimoji="0" lang="en-US" altLang="zh-CN" sz="1400" b="0" i="0" u="none" strike="noStrike" kern="0" cap="none" spc="0" normalizeH="0" baseline="0" noProof="0" dirty="0" smtClean="0">
              <a:ln>
                <a:noFill/>
              </a:ln>
              <a:solidFill>
                <a:srgbClr val="4D4D4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4D4D4D"/>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4D4D4D"/>
                </a:solidFill>
                <a:effectLst/>
                <a:uLnTx/>
                <a:uFillTx/>
              </a:rPr>
              <a:t>… …</a:t>
            </a:r>
          </a:p>
        </p:txBody>
      </p:sp>
      <p:sp>
        <p:nvSpPr>
          <p:cNvPr id="218" name="TextBox 217"/>
          <p:cNvSpPr txBox="1"/>
          <p:nvPr/>
        </p:nvSpPr>
        <p:spPr bwMode="gray">
          <a:xfrm>
            <a:off x="1871009" y="1753347"/>
            <a:ext cx="1863969" cy="254977"/>
          </a:xfrm>
          <a:prstGeom prst="rect">
            <a:avLst/>
          </a:prstGeom>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6BC200"/>
                </a:solidFill>
                <a:effectLst/>
                <a:uLnTx/>
                <a:uFillTx/>
              </a:rPr>
              <a:t>正确做法</a:t>
            </a:r>
            <a:endParaRPr kumimoji="0" lang="en-US" sz="1800" b="1" i="0" u="none" strike="noStrike" kern="0" cap="none" spc="0" normalizeH="0" baseline="0" noProof="0" dirty="0" smtClean="0">
              <a:ln>
                <a:noFill/>
              </a:ln>
              <a:solidFill>
                <a:srgbClr val="6BC200"/>
              </a:solidFill>
              <a:effectLst/>
              <a:uLnTx/>
              <a:uFillTx/>
            </a:endParaRPr>
          </a:p>
        </p:txBody>
      </p:sp>
      <p:sp>
        <p:nvSpPr>
          <p:cNvPr id="219" name="TextBox 218"/>
          <p:cNvSpPr txBox="1"/>
          <p:nvPr/>
        </p:nvSpPr>
        <p:spPr bwMode="gray">
          <a:xfrm>
            <a:off x="7207228" y="1750452"/>
            <a:ext cx="1863969" cy="254977"/>
          </a:xfrm>
          <a:prstGeom prst="rect">
            <a:avLst/>
          </a:prstGeom>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0000"/>
                </a:solidFill>
                <a:effectLst/>
                <a:uLnTx/>
                <a:uFillTx/>
              </a:rPr>
              <a:t>禁止行为</a:t>
            </a:r>
            <a:endParaRPr kumimoji="0" lang="en-US" sz="1800" b="1" i="0" u="none" strike="noStrike" kern="0" cap="none" spc="0" normalizeH="0" baseline="0" noProof="0" dirty="0" smtClean="0">
              <a:ln>
                <a:noFill/>
              </a:ln>
              <a:solidFill>
                <a:srgbClr val="FF0000"/>
              </a:solidFill>
              <a:effectLst/>
              <a:uLnTx/>
              <a:uFillTx/>
            </a:endParaRPr>
          </a:p>
        </p:txBody>
      </p:sp>
      <p:pic>
        <p:nvPicPr>
          <p:cNvPr id="220" name="Picture 3" descr="\\NAS\INSCALE_aktuelle_Projekte\Bayer\2012_Supportanfragen_divers\120808_Bildbearbeitung\Neue Dateien\TOPIC_IMAGE_081_gru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0912772" y="5497550"/>
            <a:ext cx="867509" cy="86750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a:p>
        </p:txBody>
      </p:sp>
      <p:sp>
        <p:nvSpPr>
          <p:cNvPr id="4" name="Subtitle 3"/>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3521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854344" y="1181100"/>
            <a:ext cx="6791556" cy="3525211"/>
          </a:xfrm>
        </p:spPr>
        <p:txBody>
          <a:bodyPr/>
          <a:lstStyle/>
          <a:p>
            <a:r>
              <a:rPr lang="zh-CN" altLang="en-US" dirty="0" smtClean="0"/>
              <a:t>公司</a:t>
            </a:r>
            <a:r>
              <a:rPr lang="zh-CN" altLang="en-US" dirty="0"/>
              <a:t>企业</a:t>
            </a:r>
            <a:r>
              <a:rPr lang="zh-CN" altLang="en-US" dirty="0" smtClean="0"/>
              <a:t>安全</a:t>
            </a:r>
            <a:r>
              <a:rPr lang="en-US" altLang="zh-CN" dirty="0" smtClean="0"/>
              <a:t/>
            </a:r>
            <a:br>
              <a:rPr lang="en-US" altLang="zh-CN" dirty="0" smtClean="0"/>
            </a:br>
            <a:endParaRPr lang="en-US" dirty="0"/>
          </a:p>
        </p:txBody>
      </p:sp>
      <p:sp>
        <p:nvSpPr>
          <p:cNvPr id="4" name="Slide Number Placeholder 3"/>
          <p:cNvSpPr>
            <a:spLocks noGrp="1"/>
          </p:cNvSpPr>
          <p:nvPr>
            <p:ph type="sldNum" sz="quarter" idx="12"/>
          </p:nvPr>
        </p:nvSpPr>
        <p:spPr/>
        <p:txBody>
          <a:bodyPr/>
          <a:lstStyle/>
          <a:p>
            <a:fld id="{EEAD9179-7A6B-4268-BEB2-F3B8EB06115B}" type="slidenum">
              <a:rPr lang="en-US" smtClean="0"/>
              <a:pPr/>
              <a:t>11</a:t>
            </a:fld>
            <a:endParaRPr lang="en-US" dirty="0"/>
          </a:p>
        </p:txBody>
      </p:sp>
    </p:spTree>
    <p:extLst>
      <p:ext uri="{BB962C8B-B14F-4D97-AF65-F5344CB8AC3E}">
        <p14:creationId xmlns:p14="http://schemas.microsoft.com/office/powerpoint/2010/main" val="57229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dirty="0"/>
              <a:t>可疑电话</a:t>
            </a:r>
            <a:r>
              <a:rPr lang="en-US" altLang="zh-CN" dirty="0"/>
              <a:t>/</a:t>
            </a:r>
            <a:r>
              <a:rPr lang="zh-CN" altLang="en-US" dirty="0"/>
              <a:t>询问</a:t>
            </a:r>
            <a:endParaRPr lang="en-US" dirty="0"/>
          </a:p>
        </p:txBody>
      </p:sp>
      <p:sp>
        <p:nvSpPr>
          <p:cNvPr id="9" name="Slide Number Placeholder 8"/>
          <p:cNvSpPr>
            <a:spLocks noGrp="1"/>
          </p:cNvSpPr>
          <p:nvPr>
            <p:ph type="sldNum" sz="quarter" idx="12"/>
          </p:nvPr>
        </p:nvSpPr>
        <p:spPr/>
        <p:txBody>
          <a:bodyPr/>
          <a:lstStyle/>
          <a:p>
            <a:fld id="{EEAD9179-7A6B-4268-BEB2-F3B8EB06115B}" type="slidenum">
              <a:rPr lang="en-US" smtClean="0"/>
              <a:pPr/>
              <a:t>12</a:t>
            </a:fld>
            <a:endParaRPr lang="en-US" dirty="0"/>
          </a:p>
        </p:txBody>
      </p:sp>
      <p:pic>
        <p:nvPicPr>
          <p:cNvPr id="29"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b="11773"/>
          <a:stretch/>
        </p:blipFill>
        <p:spPr bwMode="auto">
          <a:xfrm>
            <a:off x="2743481" y="1602347"/>
            <a:ext cx="5929418" cy="390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内容占位符 3"/>
          <p:cNvSpPr txBox="1">
            <a:spLocks/>
          </p:cNvSpPr>
          <p:nvPr/>
        </p:nvSpPr>
        <p:spPr bwMode="gray">
          <a:xfrm>
            <a:off x="2059262" y="5419781"/>
            <a:ext cx="7197734" cy="1194832"/>
          </a:xfrm>
          <a:prstGeom prst="rect">
            <a:avLst/>
          </a:prstGeom>
          <a:noFill/>
        </p:spPr>
        <p:txBody>
          <a:bodyPr vert="horz" lIns="0" tIns="0" rIns="0" bIns="0" rtlCol="0" anchor="ctr">
            <a:noAutofit/>
          </a:bodyPr>
          <a:lstStyle>
            <a:lvl1pPr marL="0" indent="0" algn="l" defTabSz="1218036" rtl="0" eaLnBrk="1" latinLnBrk="0" hangingPunct="1">
              <a:spcBef>
                <a:spcPts val="299"/>
              </a:spcBef>
              <a:spcAft>
                <a:spcPts val="598"/>
              </a:spcAft>
              <a:buClr>
                <a:schemeClr val="accent2"/>
              </a:buClr>
              <a:buSzPct val="110000"/>
              <a:buFont typeface="Arial" pitchFamily="34" charset="0"/>
              <a:buNone/>
              <a:defRPr sz="1795" kern="1200" baseline="0">
                <a:solidFill>
                  <a:schemeClr val="tx1"/>
                </a:solidFill>
                <a:latin typeface="+mn-lt"/>
                <a:ea typeface="+mn-ea"/>
                <a:cs typeface="+mn-cs"/>
              </a:defRPr>
            </a:lvl1pPr>
            <a:lvl2pPr marL="269119" indent="-269119" algn="l" defTabSz="1218036" rtl="0" eaLnBrk="1" latinLnBrk="0" hangingPunct="1">
              <a:spcBef>
                <a:spcPts val="299"/>
              </a:spcBef>
              <a:spcAft>
                <a:spcPts val="598"/>
              </a:spcAft>
              <a:buClr>
                <a:schemeClr val="accent1"/>
              </a:buClr>
              <a:buSzPct val="110000"/>
              <a:buFont typeface="Arial" pitchFamily="34" charset="0"/>
              <a:buChar char="•"/>
              <a:defRPr sz="1795" kern="1200">
                <a:solidFill>
                  <a:schemeClr val="tx1"/>
                </a:solidFill>
                <a:latin typeface="+mn-lt"/>
                <a:ea typeface="+mn-ea"/>
                <a:cs typeface="+mn-cs"/>
              </a:defRPr>
            </a:lvl2pPr>
            <a:lvl3pPr marL="538239" indent="-269119" algn="l" defTabSz="1218036" rtl="0" eaLnBrk="1" latinLnBrk="0" hangingPunct="1">
              <a:spcBef>
                <a:spcPts val="299"/>
              </a:spcBef>
              <a:spcAft>
                <a:spcPts val="598"/>
              </a:spcAft>
              <a:buClr>
                <a:srgbClr val="6BC200"/>
              </a:buClr>
              <a:buSzPct val="110000"/>
              <a:buFont typeface="Arial" pitchFamily="34" charset="0"/>
              <a:buChar char="•"/>
              <a:defRPr sz="1795" kern="1200">
                <a:solidFill>
                  <a:schemeClr val="tx1"/>
                </a:solidFill>
                <a:latin typeface="+mn-lt"/>
                <a:ea typeface="+mn-ea"/>
                <a:cs typeface="+mn-cs"/>
              </a:defRPr>
            </a:lvl3pPr>
            <a:lvl4pPr marL="807358" indent="-269119" algn="l" defTabSz="1218036" rtl="0" eaLnBrk="1" latinLnBrk="0" hangingPunct="1">
              <a:spcBef>
                <a:spcPts val="299"/>
              </a:spcBef>
              <a:spcAft>
                <a:spcPts val="598"/>
              </a:spcAft>
              <a:buClr>
                <a:schemeClr val="accent5"/>
              </a:buClr>
              <a:buSzPct val="110000"/>
              <a:buFont typeface="Arial" pitchFamily="34" charset="0"/>
              <a:buChar char="•"/>
              <a:defRPr sz="1795" kern="1200">
                <a:solidFill>
                  <a:schemeClr val="tx1"/>
                </a:solidFill>
                <a:latin typeface="+mn-lt"/>
                <a:ea typeface="+mn-ea"/>
                <a:cs typeface="+mn-cs"/>
              </a:defRPr>
            </a:lvl4pPr>
            <a:lvl5pPr marL="1076477" indent="-269119"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5pPr>
            <a:lvl6pPr marL="1076976" indent="-269244"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6pPr>
            <a:lvl7pPr marL="1076976" indent="-269244"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7pPr>
            <a:lvl8pPr marL="1076976" indent="-269244"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8pPr>
            <a:lvl9pPr marL="1076976" indent="-269244"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9pPr>
          </a:lstStyle>
          <a:p>
            <a:pPr marL="0" marR="0" lvl="0" indent="0" algn="ctr" defTabSz="1218036" rtl="0" eaLnBrk="1" fontAlgn="auto" latinLnBrk="0" hangingPunct="1">
              <a:lnSpc>
                <a:spcPts val="2766"/>
              </a:lnSpc>
              <a:spcBef>
                <a:spcPts val="299"/>
              </a:spcBef>
              <a:spcAft>
                <a:spcPts val="598"/>
              </a:spcAft>
              <a:buClr>
                <a:srgbClr val="6BC200"/>
              </a:buClr>
              <a:buSzPct val="110000"/>
              <a:buFont typeface="Arial" pitchFamily="34" charset="0"/>
              <a:buNone/>
              <a:tabLst/>
              <a:defRPr/>
            </a:pPr>
            <a:r>
              <a:rPr kumimoji="0" lang="zh-CN" altLang="en-US" sz="1700" b="1" i="0" u="none" strike="noStrike" kern="1200" cap="none" spc="0" normalizeH="0" baseline="0" noProof="0" smtClean="0">
                <a:ln>
                  <a:noFill/>
                </a:ln>
                <a:solidFill>
                  <a:srgbClr val="4D4D4D"/>
                </a:solidFill>
                <a:effectLst/>
                <a:uLnTx/>
                <a:uFillTx/>
                <a:latin typeface="Arial"/>
                <a:ea typeface="+mn-ea"/>
                <a:cs typeface="+mn-cs"/>
              </a:rPr>
              <a:t>当你接到一个询问员工个人信息或行踪或公司敏感信息的电话</a:t>
            </a:r>
            <a:endParaRPr kumimoji="0" lang="en-US" altLang="zh-CN" sz="1700" b="1" i="0" u="none" strike="noStrike" kern="1200" cap="none" spc="0" normalizeH="0" baseline="0" noProof="0" smtClean="0">
              <a:ln>
                <a:noFill/>
              </a:ln>
              <a:solidFill>
                <a:srgbClr val="4D4D4D"/>
              </a:solidFill>
              <a:effectLst/>
              <a:uLnTx/>
              <a:uFillTx/>
              <a:latin typeface="Arial"/>
              <a:ea typeface="+mn-ea"/>
              <a:cs typeface="+mn-cs"/>
            </a:endParaRPr>
          </a:p>
          <a:p>
            <a:pPr marL="0" marR="0" lvl="0" indent="0" algn="ctr" defTabSz="1218036" rtl="0" eaLnBrk="1" fontAlgn="auto" latinLnBrk="0" hangingPunct="1">
              <a:lnSpc>
                <a:spcPts val="2766"/>
              </a:lnSpc>
              <a:spcBef>
                <a:spcPts val="299"/>
              </a:spcBef>
              <a:spcAft>
                <a:spcPts val="598"/>
              </a:spcAft>
              <a:buClr>
                <a:srgbClr val="6BC200"/>
              </a:buClr>
              <a:buSzPct val="110000"/>
              <a:buFont typeface="Arial" pitchFamily="34" charset="0"/>
              <a:buNone/>
              <a:tabLst/>
              <a:defRPr/>
            </a:pPr>
            <a:r>
              <a:rPr kumimoji="0" lang="zh-CN" altLang="en-US" sz="1700" b="1" i="0" u="none" strike="noStrike" kern="1200" cap="none" spc="0" normalizeH="0" baseline="0" noProof="0" smtClean="0">
                <a:ln>
                  <a:noFill/>
                </a:ln>
                <a:solidFill>
                  <a:srgbClr val="4D4D4D"/>
                </a:solidFill>
                <a:effectLst/>
                <a:uLnTx/>
                <a:uFillTx/>
                <a:latin typeface="Arial"/>
                <a:ea typeface="+mn-ea"/>
                <a:cs typeface="+mn-cs"/>
              </a:rPr>
              <a:t>你应该怎么做？</a:t>
            </a:r>
            <a:endParaRPr kumimoji="0" lang="zh-CN" altLang="en-US" sz="1700" b="1" i="0" u="none" strike="noStrike" kern="1200" cap="none" spc="0" normalizeH="0" baseline="0" noProof="0" dirty="0">
              <a:ln>
                <a:noFill/>
              </a:ln>
              <a:solidFill>
                <a:srgbClr val="4D4D4D"/>
              </a:solidFill>
              <a:effectLst/>
              <a:uLnTx/>
              <a:uFillTx/>
              <a:latin typeface="Arial"/>
              <a:ea typeface="+mn-ea"/>
              <a:cs typeface="+mn-cs"/>
            </a:endParaRPr>
          </a:p>
        </p:txBody>
      </p:sp>
      <p:sp>
        <p:nvSpPr>
          <p:cNvPr id="3" name="Subtitle 2"/>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3684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75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
          <p:cNvPicPr>
            <a:picLocks noChangeAspect="1"/>
          </p:cNvPicPr>
          <p:nvPr/>
        </p:nvPicPr>
        <p:blipFill rotWithShape="1">
          <a:blip r:embed="rId2" cstate="screen">
            <a:extLst>
              <a:ext uri="{28A0092B-C50C-407E-A947-70E740481C1C}">
                <a14:useLocalDpi xmlns:a14="http://schemas.microsoft.com/office/drawing/2010/main"/>
              </a:ext>
            </a:extLst>
          </a:blip>
          <a:srcRect l="35016" r="16077"/>
          <a:stretch>
            <a:fillRect/>
          </a:stretch>
        </p:blipFill>
        <p:spPr>
          <a:xfrm>
            <a:off x="665123" y="1497096"/>
            <a:ext cx="2339333" cy="4634428"/>
          </a:xfrm>
          <a:prstGeom prst="rect">
            <a:avLst/>
          </a:prstGeom>
        </p:spPr>
      </p:pic>
      <p:sp>
        <p:nvSpPr>
          <p:cNvPr id="3" name="Title 2"/>
          <p:cNvSpPr>
            <a:spLocks noGrp="1"/>
          </p:cNvSpPr>
          <p:nvPr>
            <p:ph type="title"/>
          </p:nvPr>
        </p:nvSpPr>
        <p:spPr/>
        <p:txBody>
          <a:bodyPr/>
          <a:lstStyle/>
          <a:p>
            <a:r>
              <a:rPr lang="zh-CN" altLang="en-US" dirty="0"/>
              <a:t>如何处理可疑电话</a:t>
            </a:r>
            <a:r>
              <a:rPr lang="en-US" altLang="zh-CN" dirty="0"/>
              <a:t>/</a:t>
            </a:r>
            <a:r>
              <a:rPr lang="zh-CN" altLang="en-US" dirty="0"/>
              <a:t>询问</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AD9179-7A6B-4268-BEB2-F3B8EB06115B}" type="slidenum">
              <a:rPr lang="en-US" smtClean="0"/>
              <a:t>13</a:t>
            </a:fld>
            <a:endParaRPr lang="en-US" dirty="0"/>
          </a:p>
        </p:txBody>
      </p:sp>
      <p:sp>
        <p:nvSpPr>
          <p:cNvPr id="7" name="内容占位符 5"/>
          <p:cNvSpPr txBox="1">
            <a:spLocks/>
          </p:cNvSpPr>
          <p:nvPr/>
        </p:nvSpPr>
        <p:spPr bwMode="gray">
          <a:xfrm>
            <a:off x="4366164" y="1985084"/>
            <a:ext cx="6606636" cy="1247508"/>
          </a:xfrm>
          <a:prstGeom prst="rect">
            <a:avLst/>
          </a:prstGeom>
        </p:spPr>
        <p:txBody>
          <a:bodyPr vert="horz" lIns="0" tIns="0" rIns="0" bIns="0" rtlCol="0">
            <a:noAutofit/>
          </a:bodyPr>
          <a:lstStyle>
            <a:lvl1pPr marL="0" indent="0" algn="l" defTabSz="1218036" rtl="0" eaLnBrk="1" latinLnBrk="0" hangingPunct="1">
              <a:spcBef>
                <a:spcPts val="299"/>
              </a:spcBef>
              <a:spcAft>
                <a:spcPts val="598"/>
              </a:spcAft>
              <a:buClr>
                <a:schemeClr val="accent2"/>
              </a:buClr>
              <a:buSzPct val="110000"/>
              <a:buFont typeface="Arial" pitchFamily="34" charset="0"/>
              <a:buNone/>
              <a:defRPr sz="1795" kern="1200" baseline="0">
                <a:solidFill>
                  <a:schemeClr val="tx1"/>
                </a:solidFill>
                <a:latin typeface="+mn-lt"/>
                <a:ea typeface="+mn-ea"/>
                <a:cs typeface="+mn-cs"/>
              </a:defRPr>
            </a:lvl1pPr>
            <a:lvl2pPr marL="269119" indent="-269119" algn="l" defTabSz="1218036" rtl="0" eaLnBrk="1" latinLnBrk="0" hangingPunct="1">
              <a:spcBef>
                <a:spcPts val="299"/>
              </a:spcBef>
              <a:spcAft>
                <a:spcPts val="598"/>
              </a:spcAft>
              <a:buClr>
                <a:schemeClr val="accent1"/>
              </a:buClr>
              <a:buSzPct val="110000"/>
              <a:buFont typeface="Arial" pitchFamily="34" charset="0"/>
              <a:buChar char="•"/>
              <a:defRPr sz="1795" kern="1200">
                <a:solidFill>
                  <a:schemeClr val="tx1"/>
                </a:solidFill>
                <a:latin typeface="+mn-lt"/>
                <a:ea typeface="+mn-ea"/>
                <a:cs typeface="+mn-cs"/>
              </a:defRPr>
            </a:lvl2pPr>
            <a:lvl3pPr marL="538239" indent="-269119" algn="l" defTabSz="1218036" rtl="0" eaLnBrk="1" latinLnBrk="0" hangingPunct="1">
              <a:spcBef>
                <a:spcPts val="299"/>
              </a:spcBef>
              <a:spcAft>
                <a:spcPts val="598"/>
              </a:spcAft>
              <a:buClr>
                <a:srgbClr val="6BC200"/>
              </a:buClr>
              <a:buSzPct val="110000"/>
              <a:buFont typeface="Arial" pitchFamily="34" charset="0"/>
              <a:buChar char="•"/>
              <a:defRPr sz="1795" kern="1200">
                <a:solidFill>
                  <a:schemeClr val="tx1"/>
                </a:solidFill>
                <a:latin typeface="+mn-lt"/>
                <a:ea typeface="+mn-ea"/>
                <a:cs typeface="+mn-cs"/>
              </a:defRPr>
            </a:lvl3pPr>
            <a:lvl4pPr marL="807358" indent="-269119" algn="l" defTabSz="1218036" rtl="0" eaLnBrk="1" latinLnBrk="0" hangingPunct="1">
              <a:spcBef>
                <a:spcPts val="299"/>
              </a:spcBef>
              <a:spcAft>
                <a:spcPts val="598"/>
              </a:spcAft>
              <a:buClr>
                <a:schemeClr val="accent5"/>
              </a:buClr>
              <a:buSzPct val="110000"/>
              <a:buFont typeface="Arial" pitchFamily="34" charset="0"/>
              <a:buChar char="•"/>
              <a:defRPr sz="1795" kern="1200">
                <a:solidFill>
                  <a:schemeClr val="tx1"/>
                </a:solidFill>
                <a:latin typeface="+mn-lt"/>
                <a:ea typeface="+mn-ea"/>
                <a:cs typeface="+mn-cs"/>
              </a:defRPr>
            </a:lvl4pPr>
            <a:lvl5pPr marL="1076477" indent="-269119"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5pPr>
            <a:lvl6pPr marL="1076976" indent="-269244"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6pPr>
            <a:lvl7pPr marL="1076976" indent="-269244"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7pPr>
            <a:lvl8pPr marL="1076976" indent="-269244"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8pPr>
            <a:lvl9pPr marL="1076976" indent="-269244"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9pPr>
          </a:lstStyle>
          <a:p>
            <a:pPr marL="0" marR="0" lvl="0" indent="0" algn="l" defTabSz="1218036" rtl="0" eaLnBrk="1" fontAlgn="auto" latinLnBrk="0" hangingPunct="1">
              <a:lnSpc>
                <a:spcPct val="100000"/>
              </a:lnSpc>
              <a:spcBef>
                <a:spcPts val="299"/>
              </a:spcBef>
              <a:spcAft>
                <a:spcPts val="598"/>
              </a:spcAft>
              <a:buClr>
                <a:srgbClr val="6BC200"/>
              </a:buClr>
              <a:buSzPct val="110000"/>
              <a:buFont typeface="Arial" pitchFamily="34" charset="0"/>
              <a:buNone/>
              <a:tabLst/>
              <a:defRPr/>
            </a:pPr>
            <a:r>
              <a:rPr kumimoji="0" lang="zh-CN" altLang="zh-CN" sz="1400" b="1" i="0" u="sng" strike="noStrike" kern="1200" cap="none" spc="0" normalizeH="0" baseline="0" noProof="0" dirty="0" smtClean="0">
                <a:ln>
                  <a:noFill/>
                </a:ln>
                <a:solidFill>
                  <a:srgbClr val="4D4D4D"/>
                </a:solidFill>
                <a:effectLst/>
                <a:uLnTx/>
                <a:uFillTx/>
                <a:latin typeface="Arial"/>
                <a:ea typeface="+mn-ea"/>
                <a:cs typeface="+mn-cs"/>
              </a:rPr>
              <a:t>诈骗手法</a:t>
            </a:r>
          </a:p>
          <a:p>
            <a:pPr marL="0" marR="0" lvl="0" indent="0" algn="l" defTabSz="1218036" rtl="0" eaLnBrk="1" fontAlgn="auto" latinLnBrk="0" hangingPunct="1">
              <a:lnSpc>
                <a:spcPct val="100000"/>
              </a:lnSpc>
              <a:spcBef>
                <a:spcPts val="299"/>
              </a:spcBef>
              <a:spcAft>
                <a:spcPts val="598"/>
              </a:spcAft>
              <a:buClr>
                <a:srgbClr val="6BC200"/>
              </a:buClr>
              <a:buSzPct val="110000"/>
              <a:buFont typeface="Arial" pitchFamily="34" charset="0"/>
              <a:buNone/>
              <a:tabLst/>
              <a:defRPr/>
            </a:pPr>
            <a:r>
              <a:rPr kumimoji="0" lang="zh-CN" altLang="zh-CN" sz="1300" b="0" i="0" u="none" strike="noStrike" kern="1200" cap="none" spc="0" normalizeH="0" baseline="0" noProof="0" dirty="0" smtClean="0">
                <a:ln>
                  <a:noFill/>
                </a:ln>
                <a:solidFill>
                  <a:srgbClr val="4D4D4D"/>
                </a:solidFill>
                <a:effectLst/>
                <a:uLnTx/>
                <a:uFillTx/>
                <a:latin typeface="Arial"/>
                <a:ea typeface="+mn-ea"/>
                <a:cs typeface="+mn-cs"/>
              </a:rPr>
              <a:t>骗子通过高度仿真的电子邮件要求下属汇款或提供某人的个人信息，或冒充</a:t>
            </a:r>
            <a:r>
              <a:rPr kumimoji="0" lang="en-US" altLang="zh-CN" sz="1300" b="0" i="0" u="none" strike="noStrike" kern="1200" cap="none" spc="0" normalizeH="0" baseline="0" noProof="0" dirty="0" smtClean="0">
                <a:ln>
                  <a:noFill/>
                </a:ln>
                <a:solidFill>
                  <a:srgbClr val="4D4D4D"/>
                </a:solidFill>
                <a:effectLst/>
                <a:uLnTx/>
                <a:uFillTx/>
                <a:latin typeface="Arial"/>
                <a:ea typeface="+mn-ea"/>
                <a:cs typeface="+mn-cs"/>
              </a:rPr>
              <a:t>CEO</a:t>
            </a:r>
            <a:r>
              <a:rPr kumimoji="0" lang="zh-CN" altLang="zh-CN" sz="1300" b="0" i="0" u="none" strike="noStrike" kern="1200" cap="none" spc="0" normalizeH="0" baseline="0" noProof="0" dirty="0" smtClean="0">
                <a:ln>
                  <a:noFill/>
                </a:ln>
                <a:solidFill>
                  <a:srgbClr val="4D4D4D"/>
                </a:solidFill>
                <a:effectLst/>
                <a:uLnTx/>
                <a:uFillTx/>
                <a:latin typeface="Arial"/>
                <a:ea typeface="+mn-ea"/>
                <a:cs typeface="+mn-cs"/>
              </a:rPr>
              <a:t>致电公司总机或</a:t>
            </a:r>
            <a:r>
              <a:rPr kumimoji="0" lang="en-US" altLang="zh-CN" sz="1300" b="0" i="0" u="none" strike="noStrike" kern="1200" cap="none" spc="0" normalizeH="0" baseline="0" noProof="0" dirty="0" smtClean="0">
                <a:ln>
                  <a:noFill/>
                </a:ln>
                <a:solidFill>
                  <a:srgbClr val="4D4D4D"/>
                </a:solidFill>
                <a:effectLst/>
                <a:uLnTx/>
                <a:uFillTx/>
                <a:latin typeface="Arial"/>
                <a:ea typeface="+mn-ea"/>
                <a:cs typeface="+mn-cs"/>
              </a:rPr>
              <a:t>IT</a:t>
            </a:r>
            <a:r>
              <a:rPr kumimoji="0" lang="zh-CN" altLang="zh-CN" sz="1300" b="0" i="0" u="none" strike="noStrike" kern="1200" cap="none" spc="0" normalizeH="0" baseline="0" noProof="0" dirty="0" smtClean="0">
                <a:ln>
                  <a:noFill/>
                </a:ln>
                <a:solidFill>
                  <a:srgbClr val="4D4D4D"/>
                </a:solidFill>
                <a:effectLst/>
                <a:uLnTx/>
                <a:uFillTx/>
                <a:latin typeface="Arial"/>
                <a:ea typeface="+mn-ea"/>
                <a:cs typeface="+mn-cs"/>
              </a:rPr>
              <a:t>热线要求提供某人信息。很多员工信以为真，以为可以帮助老板处理紧急情况，于是就上当了。</a:t>
            </a:r>
            <a:endParaRPr kumimoji="0" lang="zh-CN" altLang="zh-CN" sz="1300" b="0" i="0" u="none" strike="noStrike" kern="1200" cap="none" spc="0" normalizeH="0" baseline="0" noProof="0" dirty="0">
              <a:ln>
                <a:noFill/>
              </a:ln>
              <a:solidFill>
                <a:srgbClr val="4D4D4D"/>
              </a:solidFill>
              <a:effectLst/>
              <a:uLnTx/>
              <a:uFillTx/>
              <a:latin typeface="Arial"/>
              <a:ea typeface="+mn-ea"/>
              <a:cs typeface="+mn-cs"/>
            </a:endParaRPr>
          </a:p>
        </p:txBody>
      </p:sp>
      <p:pic>
        <p:nvPicPr>
          <p:cNvPr id="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000" b="59556" l="667" r="63111">
                        <a14:foregroundMark x1="30444" y1="16444" x2="32222" y2="26667"/>
                        <a14:foregroundMark x1="35333" y1="17778" x2="39556" y2="34889"/>
                        <a14:foregroundMark x1="30000" y1="17333" x2="24222" y2="34000"/>
                        <a14:foregroundMark x1="35333" y1="15556" x2="33111" y2="47556"/>
                        <a14:foregroundMark x1="32667" y1="12000" x2="30889" y2="43333"/>
                        <a14:foregroundMark x1="32222" y1="20444" x2="12000" y2="28222"/>
                        <a14:foregroundMark x1="12889" y1="22222" x2="14222" y2="34889"/>
                        <a14:foregroundMark x1="42667" y1="19556" x2="31778" y2="45778"/>
                        <a14:foregroundMark x1="38222" y1="18667" x2="19333" y2="48444"/>
                        <a14:foregroundMark x1="43111" y1="24444" x2="11111" y2="31333"/>
                        <a14:foregroundMark x1="35333" y1="17333" x2="32667" y2="44889"/>
                        <a14:foregroundMark x1="44000" y1="32667" x2="40000" y2="46222"/>
                        <a14:foregroundMark x1="47556" y1="35778" x2="35333" y2="50222"/>
                        <a14:foregroundMark x1="26889" y1="15111" x2="45778" y2="30444"/>
                        <a14:foregroundMark x1="30000" y1="14222" x2="49778" y2="26222"/>
                        <a14:foregroundMark x1="18222" y1="15111" x2="21111" y2="44889"/>
                        <a14:foregroundMark x1="33556" y1="26222" x2="9778" y2="24444"/>
                        <a14:foregroundMark x1="26889" y1="19556" x2="22889" y2="36667"/>
                      </a14:backgroundRemoval>
                    </a14:imgEffect>
                  </a14:imgLayer>
                </a14:imgProps>
              </a:ext>
              <a:ext uri="{28A0092B-C50C-407E-A947-70E740481C1C}">
                <a14:useLocalDpi xmlns:a14="http://schemas.microsoft.com/office/drawing/2010/main" val="0"/>
              </a:ext>
            </a:extLst>
          </a:blip>
          <a:srcRect r="41050" b="37942"/>
          <a:stretch/>
        </p:blipFill>
        <p:spPr bwMode="auto">
          <a:xfrm>
            <a:off x="998526" y="2115289"/>
            <a:ext cx="1594191" cy="223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bwMode="gray">
          <a:xfrm>
            <a:off x="1110585" y="4336284"/>
            <a:ext cx="1362087" cy="304712"/>
          </a:xfrm>
          <a:prstGeom prst="rect">
            <a:avLst/>
          </a:prstGeom>
        </p:spPr>
        <p:txBody>
          <a:bodyPr vert="horz" wrap="square" lIns="0" tIns="0" rIns="0" bIns="0" rtlCol="0">
            <a:noAutofit/>
          </a:bodyPr>
          <a:lstStyle>
            <a:defPPr>
              <a:defRPr lang="de-DE"/>
            </a:defPPr>
            <a:lvl1pPr>
              <a:defRPr sz="1600" b="1">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FFFFFF"/>
                </a:solidFill>
                <a:effectLst/>
                <a:uLnTx/>
                <a:uFillTx/>
              </a:rPr>
              <a:t>骗子：</a:t>
            </a:r>
            <a:r>
              <a:rPr kumimoji="0" lang="en-US" altLang="zh-CN" sz="1600" b="1" i="0" u="none" strike="noStrike" kern="0" cap="none" spc="0" normalizeH="0" baseline="0" noProof="0" dirty="0">
                <a:ln>
                  <a:noFill/>
                </a:ln>
                <a:solidFill>
                  <a:srgbClr val="FFFFFF"/>
                </a:solidFill>
                <a:effectLst/>
                <a:uLnTx/>
                <a:uFillTx/>
              </a:rPr>
              <a:t>Vance</a:t>
            </a:r>
            <a:r>
              <a:rPr kumimoji="0" lang="zh-CN" altLang="en-US" sz="1600" b="1" i="0" u="none" strike="noStrike" kern="0" cap="none" spc="0" normalizeH="0" baseline="0" noProof="0" dirty="0">
                <a:ln>
                  <a:noFill/>
                </a:ln>
                <a:solidFill>
                  <a:srgbClr val="FFFFFF"/>
                </a:solidFill>
                <a:effectLst/>
                <a:uLnTx/>
                <a:uFillTx/>
              </a:rPr>
              <a:t>我是</a:t>
            </a:r>
          </a:p>
        </p:txBody>
      </p:sp>
      <p:sp>
        <p:nvSpPr>
          <p:cNvPr id="10" name="矩形 71"/>
          <p:cNvSpPr/>
          <p:nvPr/>
        </p:nvSpPr>
        <p:spPr>
          <a:xfrm>
            <a:off x="1110585" y="4584090"/>
            <a:ext cx="1362087" cy="337616"/>
          </a:xfrm>
          <a:prstGeom prst="rect">
            <a:avLst/>
          </a:prstGeom>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1" i="0" u="none" strike="noStrike" kern="0" cap="none" spc="0" normalizeH="0" baseline="0" noProof="0" dirty="0" smtClean="0">
                <a:ln>
                  <a:noFill/>
                </a:ln>
                <a:solidFill>
                  <a:srgbClr val="FFFFFF"/>
                </a:solidFill>
                <a:effectLst/>
                <a:uLnTx/>
                <a:uFillTx/>
              </a:rPr>
              <a:t>XX</a:t>
            </a:r>
            <a:r>
              <a:rPr kumimoji="0" lang="zh-CN" altLang="en-US" sz="1300" b="1" i="0" u="none" strike="noStrike" kern="0" cap="none" spc="0" normalizeH="0" baseline="0" noProof="0" dirty="0" smtClean="0">
                <a:ln>
                  <a:noFill/>
                </a:ln>
                <a:solidFill>
                  <a:srgbClr val="FFFFFF"/>
                </a:solidFill>
                <a:effectLst/>
                <a:uLnTx/>
                <a:uFillTx/>
              </a:rPr>
              <a:t>，现在广州出差，</a:t>
            </a:r>
          </a:p>
        </p:txBody>
      </p:sp>
      <p:sp>
        <p:nvSpPr>
          <p:cNvPr id="11" name="矩形 72"/>
          <p:cNvSpPr/>
          <p:nvPr/>
        </p:nvSpPr>
        <p:spPr>
          <a:xfrm>
            <a:off x="1110584" y="4843566"/>
            <a:ext cx="1362087" cy="291577"/>
          </a:xfrm>
          <a:prstGeom prst="rect">
            <a:avLst/>
          </a:prstGeom>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1" i="0" u="none" strike="noStrike" kern="0" cap="none" spc="0" normalizeH="0" baseline="0" noProof="0" dirty="0" smtClean="0">
                <a:ln>
                  <a:noFill/>
                </a:ln>
                <a:solidFill>
                  <a:srgbClr val="FFFFFF"/>
                </a:solidFill>
                <a:effectLst/>
                <a:uLnTx/>
                <a:uFillTx/>
              </a:rPr>
              <a:t>钱包丢了，给我这</a:t>
            </a:r>
          </a:p>
        </p:txBody>
      </p:sp>
      <p:sp>
        <p:nvSpPr>
          <p:cNvPr id="12" name="矩形 73"/>
          <p:cNvSpPr/>
          <p:nvPr/>
        </p:nvSpPr>
        <p:spPr>
          <a:xfrm>
            <a:off x="1096744" y="5094312"/>
            <a:ext cx="1521315" cy="337616"/>
          </a:xfrm>
          <a:prstGeom prst="rect">
            <a:avLst/>
          </a:prstGeom>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1" i="0" u="none" strike="noStrike" kern="0" cap="none" spc="0" normalizeH="0" baseline="0" noProof="0" dirty="0" smtClean="0">
                <a:ln>
                  <a:noFill/>
                </a:ln>
                <a:solidFill>
                  <a:srgbClr val="FFFFFF"/>
                </a:solidFill>
                <a:effectLst/>
                <a:uLnTx/>
                <a:uFillTx/>
              </a:rPr>
              <a:t>个账号账号打钱吧</a:t>
            </a:r>
          </a:p>
        </p:txBody>
      </p:sp>
      <p:sp>
        <p:nvSpPr>
          <p:cNvPr id="13" name="AutoShape 8"/>
          <p:cNvSpPr>
            <a:spLocks/>
          </p:cNvSpPr>
          <p:nvPr/>
        </p:nvSpPr>
        <p:spPr bwMode="auto">
          <a:xfrm>
            <a:off x="3755575" y="2138818"/>
            <a:ext cx="434467" cy="66783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5FBCDB"/>
          </a:solidFill>
          <a:ln>
            <a:noFill/>
          </a:ln>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zh-CN" sz="2700" b="1" i="0" u="none" strike="noStrike" kern="0" cap="none" spc="0" normalizeH="0" baseline="0" noProof="0" dirty="0">
                <a:ln>
                  <a:noFill/>
                </a:ln>
                <a:solidFill>
                  <a:srgbClr val="FFFFFF"/>
                </a:solidFill>
                <a:effectLst/>
                <a:uLnTx/>
                <a:uFillTx/>
                <a:latin typeface="Lato" charset="0"/>
                <a:ea typeface="MS PGothic" panose="020B0600070205080204" pitchFamily="34" charset="-128"/>
                <a:sym typeface="Helvetica Light" charset="0"/>
              </a:rPr>
              <a:t>?</a:t>
            </a:r>
            <a:endParaRPr kumimoji="0" lang="es-ES" altLang="zh-CN" sz="2000" b="1" i="0" u="none" strike="noStrike" kern="0" cap="none" spc="0" normalizeH="0" baseline="0" noProof="0" dirty="0">
              <a:ln>
                <a:noFill/>
              </a:ln>
              <a:solidFill>
                <a:srgbClr val="FFFFFF"/>
              </a:solidFill>
              <a:effectLst/>
              <a:uLnTx/>
              <a:uFillTx/>
              <a:latin typeface="Lato" charset="0"/>
              <a:ea typeface="MS PGothic" panose="020B0600070205080204" pitchFamily="34" charset="-128"/>
              <a:sym typeface="Lato" charset="0"/>
            </a:endParaRPr>
          </a:p>
        </p:txBody>
      </p:sp>
      <p:grpSp>
        <p:nvGrpSpPr>
          <p:cNvPr id="14" name="组合 88"/>
          <p:cNvGrpSpPr/>
          <p:nvPr/>
        </p:nvGrpSpPr>
        <p:grpSpPr>
          <a:xfrm>
            <a:off x="3755574" y="3387086"/>
            <a:ext cx="7217226" cy="1166986"/>
            <a:chOff x="3814757" y="3692857"/>
            <a:chExt cx="9636751" cy="1170227"/>
          </a:xfrm>
        </p:grpSpPr>
        <p:sp>
          <p:nvSpPr>
            <p:cNvPr id="15" name="AutoShape 4"/>
            <p:cNvSpPr>
              <a:spLocks/>
            </p:cNvSpPr>
            <p:nvPr/>
          </p:nvSpPr>
          <p:spPr bwMode="auto">
            <a:xfrm>
              <a:off x="3814757" y="3958176"/>
              <a:ext cx="580119" cy="669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92D050"/>
            </a:solidFill>
            <a:ln>
              <a:noFill/>
            </a:ln>
            <a:effectLst/>
            <a:ex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000" b="0" i="0" u="none" strike="noStrike" kern="0" cap="none" spc="0" normalizeH="0" baseline="0" noProof="0" dirty="0">
                  <a:ln>
                    <a:noFill/>
                  </a:ln>
                  <a:solidFill>
                    <a:srgbClr val="FFFFFF"/>
                  </a:solidFill>
                  <a:effectLst/>
                  <a:uLnTx/>
                  <a:uFillTx/>
                  <a:latin typeface="Droid Serif" panose="02020600060500020200" pitchFamily="18" charset="0"/>
                  <a:ea typeface="Droid Serif" panose="02020600060500020200" pitchFamily="18" charset="0"/>
                  <a:cs typeface="Droid Serif" panose="02020600060500020200" pitchFamily="18" charset="0"/>
                  <a:sym typeface="Helvetica Light" charset="0"/>
                </a:rPr>
                <a:t>√</a:t>
              </a:r>
            </a:p>
          </p:txBody>
        </p:sp>
        <p:sp>
          <p:nvSpPr>
            <p:cNvPr id="16" name="矩形 85"/>
            <p:cNvSpPr/>
            <p:nvPr/>
          </p:nvSpPr>
          <p:spPr>
            <a:xfrm>
              <a:off x="4630044" y="3692857"/>
              <a:ext cx="8821464" cy="117022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zh-CN" sz="1400" b="1" i="0" u="sng" strike="noStrike" kern="0" cap="none" spc="0" normalizeH="0" baseline="0" noProof="0" dirty="0" smtClean="0">
                  <a:ln>
                    <a:noFill/>
                  </a:ln>
                  <a:solidFill>
                    <a:srgbClr val="4D4D4D"/>
                  </a:solidFill>
                  <a:effectLst/>
                  <a:uLnTx/>
                  <a:uFillTx/>
                </a:rPr>
                <a:t>如何预防</a:t>
              </a:r>
            </a:p>
            <a:p>
              <a:pPr marL="0" marR="0" lvl="0" indent="0" defTabSz="914400" eaLnBrk="1" fontAlgn="auto" latinLnBrk="0" hangingPunct="1">
                <a:lnSpc>
                  <a:spcPct val="100000"/>
                </a:lnSpc>
                <a:spcBef>
                  <a:spcPts val="251"/>
                </a:spcBef>
                <a:spcAft>
                  <a:spcPts val="503"/>
                </a:spcAft>
                <a:buClr>
                  <a:srgbClr val="6BC200"/>
                </a:buClr>
                <a:buSzPct val="110000"/>
                <a:buFontTx/>
                <a:buNone/>
                <a:tabLst/>
                <a:defRPr/>
              </a:pPr>
              <a:r>
                <a:rPr kumimoji="0" lang="zh-CN" altLang="zh-CN" sz="1300" b="0" i="0" u="none" strike="noStrike" kern="0" cap="none" spc="0" normalizeH="0" baseline="0" noProof="0" dirty="0" smtClean="0">
                  <a:ln>
                    <a:noFill/>
                  </a:ln>
                  <a:solidFill>
                    <a:srgbClr val="4D4D4D"/>
                  </a:solidFill>
                  <a:effectLst/>
                  <a:uLnTx/>
                  <a:uFillTx/>
                </a:rPr>
                <a:t>遵守公司相关标准流程</a:t>
              </a:r>
            </a:p>
            <a:p>
              <a:pPr marL="0" marR="0" lvl="0" indent="0" defTabSz="914400" eaLnBrk="1" fontAlgn="auto" latinLnBrk="0" hangingPunct="1">
                <a:lnSpc>
                  <a:spcPct val="100000"/>
                </a:lnSpc>
                <a:spcBef>
                  <a:spcPts val="251"/>
                </a:spcBef>
                <a:spcAft>
                  <a:spcPts val="503"/>
                </a:spcAft>
                <a:buClr>
                  <a:srgbClr val="6BC200"/>
                </a:buClr>
                <a:buSzPct val="110000"/>
                <a:buFontTx/>
                <a:buNone/>
                <a:tabLst/>
                <a:defRPr/>
              </a:pPr>
              <a:r>
                <a:rPr kumimoji="0" lang="zh-CN" altLang="zh-CN" sz="1300" b="0" i="0" u="none" strike="noStrike" kern="0" cap="none" spc="0" normalizeH="0" baseline="0" noProof="0" dirty="0" smtClean="0">
                  <a:ln>
                    <a:noFill/>
                  </a:ln>
                  <a:solidFill>
                    <a:srgbClr val="4D4D4D"/>
                  </a:solidFill>
                  <a:effectLst/>
                  <a:uLnTx/>
                  <a:uFillTx/>
                </a:rPr>
                <a:t>与被假冒者取得联系，并核实情况。</a:t>
              </a:r>
              <a:endParaRPr kumimoji="0" lang="en-US" altLang="zh-CN" sz="1300" b="0" i="0" u="none" strike="noStrike" kern="0" cap="none" spc="0" normalizeH="0" baseline="0" noProof="0" dirty="0" smtClean="0">
                <a:ln>
                  <a:noFill/>
                </a:ln>
                <a:solidFill>
                  <a:srgbClr val="4D4D4D"/>
                </a:solidFill>
                <a:effectLst/>
                <a:uLnTx/>
                <a:uFillTx/>
              </a:endParaRPr>
            </a:p>
            <a:p>
              <a:pPr marL="0" marR="0" lvl="0" indent="0" defTabSz="914400" eaLnBrk="1" fontAlgn="auto" latinLnBrk="0" hangingPunct="1">
                <a:lnSpc>
                  <a:spcPct val="100000"/>
                </a:lnSpc>
                <a:spcBef>
                  <a:spcPts val="251"/>
                </a:spcBef>
                <a:spcAft>
                  <a:spcPts val="503"/>
                </a:spcAft>
                <a:buClr>
                  <a:srgbClr val="6BC200"/>
                </a:buClr>
                <a:buSzPct val="110000"/>
                <a:buFontTx/>
                <a:buNone/>
                <a:tabLst/>
                <a:defRPr/>
              </a:pPr>
              <a:r>
                <a:rPr kumimoji="0" lang="zh-CN" altLang="zh-CN" sz="1300" b="0" i="0" u="none" strike="noStrike" kern="0" cap="none" spc="0" normalizeH="0" baseline="0" noProof="0" dirty="0" smtClean="0">
                  <a:ln>
                    <a:noFill/>
                  </a:ln>
                  <a:solidFill>
                    <a:srgbClr val="4D4D4D"/>
                  </a:solidFill>
                  <a:effectLst/>
                  <a:uLnTx/>
                  <a:uFillTx/>
                </a:rPr>
                <a:t>警惕反常的转帐和汇款</a:t>
              </a:r>
              <a:endParaRPr kumimoji="0" lang="en-US" altLang="zh-CN" sz="1300" b="0" i="0" u="none" strike="noStrike" kern="0" cap="none" spc="0" normalizeH="0" baseline="0" noProof="0" dirty="0" smtClean="0">
                <a:ln>
                  <a:noFill/>
                </a:ln>
                <a:solidFill>
                  <a:srgbClr val="4D4D4D"/>
                </a:solidFill>
                <a:effectLst/>
                <a:uLnTx/>
                <a:uFillTx/>
              </a:endParaRPr>
            </a:p>
          </p:txBody>
        </p:sp>
      </p:grpSp>
      <p:grpSp>
        <p:nvGrpSpPr>
          <p:cNvPr id="17" name="组合 89"/>
          <p:cNvGrpSpPr/>
          <p:nvPr/>
        </p:nvGrpSpPr>
        <p:grpSpPr>
          <a:xfrm>
            <a:off x="3755574" y="4833427"/>
            <a:ext cx="7333340" cy="1166986"/>
            <a:chOff x="3814757" y="5079593"/>
            <a:chExt cx="9791792" cy="1170227"/>
          </a:xfrm>
        </p:grpSpPr>
        <p:sp>
          <p:nvSpPr>
            <p:cNvPr id="18" name="AutoShape 4"/>
            <p:cNvSpPr>
              <a:spLocks/>
            </p:cNvSpPr>
            <p:nvPr/>
          </p:nvSpPr>
          <p:spPr bwMode="auto">
            <a:xfrm>
              <a:off x="3814757" y="5361106"/>
              <a:ext cx="580119" cy="669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92D050"/>
            </a:solidFill>
            <a:ln>
              <a:noFill/>
            </a:ln>
            <a:effectLst/>
            <a:ex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zh-CN" sz="3000" b="0" i="0" u="none" strike="noStrike" kern="0" cap="none" spc="0" normalizeH="0" baseline="0" noProof="0" dirty="0">
                  <a:ln>
                    <a:noFill/>
                  </a:ln>
                  <a:solidFill>
                    <a:srgbClr val="FFFFFF"/>
                  </a:solidFill>
                  <a:effectLst/>
                  <a:uLnTx/>
                  <a:uFillTx/>
                  <a:latin typeface="Droid Serif" panose="02020600060500020200" pitchFamily="18" charset="0"/>
                  <a:ea typeface="Droid Serif" panose="02020600060500020200" pitchFamily="18" charset="0"/>
                  <a:cs typeface="Droid Serif" panose="02020600060500020200" pitchFamily="18" charset="0"/>
                  <a:sym typeface="Helvetica Light" charset="0"/>
                </a:rPr>
                <a:t>√</a:t>
              </a:r>
            </a:p>
          </p:txBody>
        </p:sp>
        <p:sp>
          <p:nvSpPr>
            <p:cNvPr id="19" name="矩形 86"/>
            <p:cNvSpPr/>
            <p:nvPr/>
          </p:nvSpPr>
          <p:spPr>
            <a:xfrm>
              <a:off x="4630043" y="5079593"/>
              <a:ext cx="8976506" cy="117022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zh-CN" sz="1400" b="1" i="0" u="sng" strike="noStrike" kern="0" cap="none" spc="0" normalizeH="0" baseline="0" noProof="0" dirty="0" smtClean="0">
                  <a:ln>
                    <a:noFill/>
                  </a:ln>
                  <a:solidFill>
                    <a:srgbClr val="4D4D4D"/>
                  </a:solidFill>
                  <a:effectLst/>
                  <a:uLnTx/>
                  <a:uFillTx/>
                </a:rPr>
                <a:t>如何应对</a:t>
              </a:r>
            </a:p>
            <a:p>
              <a:pPr marL="0" marR="0" lvl="0" indent="0" defTabSz="914400" eaLnBrk="1" fontAlgn="auto" latinLnBrk="0" hangingPunct="1">
                <a:lnSpc>
                  <a:spcPct val="100000"/>
                </a:lnSpc>
                <a:spcBef>
                  <a:spcPts val="251"/>
                </a:spcBef>
                <a:spcAft>
                  <a:spcPts val="503"/>
                </a:spcAft>
                <a:buClr>
                  <a:srgbClr val="6BC200"/>
                </a:buClr>
                <a:buSzPct val="110000"/>
                <a:buFontTx/>
                <a:buNone/>
                <a:tabLst/>
                <a:defRPr/>
              </a:pPr>
              <a:r>
                <a:rPr kumimoji="0" lang="zh-CN" altLang="zh-CN" sz="1300" b="0" i="0" u="none" strike="noStrike" kern="0" cap="none" spc="0" normalizeH="0" baseline="0" noProof="0" dirty="0" smtClean="0">
                  <a:ln>
                    <a:noFill/>
                  </a:ln>
                  <a:solidFill>
                    <a:srgbClr val="4D4D4D"/>
                  </a:solidFill>
                  <a:effectLst/>
                  <a:uLnTx/>
                  <a:uFillTx/>
                </a:rPr>
                <a:t>在所有情况核实前，不要进行任何行动</a:t>
              </a:r>
            </a:p>
            <a:p>
              <a:pPr marL="0" marR="0" lvl="0" indent="0" defTabSz="914400" eaLnBrk="1" fontAlgn="auto" latinLnBrk="0" hangingPunct="1">
                <a:lnSpc>
                  <a:spcPct val="100000"/>
                </a:lnSpc>
                <a:spcBef>
                  <a:spcPts val="251"/>
                </a:spcBef>
                <a:spcAft>
                  <a:spcPts val="503"/>
                </a:spcAft>
                <a:buClr>
                  <a:srgbClr val="6BC200"/>
                </a:buClr>
                <a:buSzPct val="110000"/>
                <a:buFontTx/>
                <a:buNone/>
                <a:tabLst/>
                <a:defRPr/>
              </a:pPr>
              <a:r>
                <a:rPr kumimoji="0" lang="zh-CN" altLang="zh-CN" sz="1300" b="0" i="0" u="none" strike="noStrike" kern="0" cap="none" spc="0" normalizeH="0" baseline="0" noProof="0" dirty="0" smtClean="0">
                  <a:ln>
                    <a:noFill/>
                  </a:ln>
                  <a:solidFill>
                    <a:srgbClr val="4D4D4D"/>
                  </a:solidFill>
                  <a:effectLst/>
                  <a:uLnTx/>
                  <a:uFillTx/>
                </a:rPr>
                <a:t>报告你的主管</a:t>
              </a:r>
            </a:p>
            <a:p>
              <a:pPr marL="0" marR="0" lvl="0" indent="0" defTabSz="914400" eaLnBrk="1" fontAlgn="auto" latinLnBrk="0" hangingPunct="1">
                <a:lnSpc>
                  <a:spcPct val="100000"/>
                </a:lnSpc>
                <a:spcBef>
                  <a:spcPts val="251"/>
                </a:spcBef>
                <a:spcAft>
                  <a:spcPts val="503"/>
                </a:spcAft>
                <a:buClr>
                  <a:srgbClr val="6BC200"/>
                </a:buClr>
                <a:buSzPct val="110000"/>
                <a:buFontTx/>
                <a:buNone/>
                <a:tabLst/>
                <a:defRPr/>
              </a:pPr>
              <a:r>
                <a:rPr kumimoji="0" lang="zh-CN" altLang="zh-CN" sz="1300" b="0" i="0" u="none" strike="noStrike" kern="0" cap="none" spc="0" normalizeH="0" baseline="0" noProof="0" dirty="0" smtClean="0">
                  <a:ln>
                    <a:noFill/>
                  </a:ln>
                  <a:solidFill>
                    <a:srgbClr val="4D4D4D"/>
                  </a:solidFill>
                  <a:effectLst/>
                  <a:uLnTx/>
                  <a:uFillTx/>
                </a:rPr>
                <a:t>报告</a:t>
              </a:r>
              <a:r>
                <a:rPr kumimoji="0" lang="en-US" altLang="zh-CN" sz="1300" b="0" i="0" u="none" strike="noStrike" kern="0" cap="none" spc="0" normalizeH="0" baseline="0" noProof="0" dirty="0" smtClean="0">
                  <a:ln>
                    <a:noFill/>
                  </a:ln>
                  <a:solidFill>
                    <a:srgbClr val="4D4D4D"/>
                  </a:solidFill>
                  <a:effectLst/>
                  <a:uLnTx/>
                  <a:uFillTx/>
                </a:rPr>
                <a:t>IT</a:t>
              </a:r>
              <a:r>
                <a:rPr kumimoji="0" lang="zh-CN" altLang="zh-CN" sz="1300" b="0" i="0" u="none" strike="noStrike" kern="0" cap="none" spc="0" normalizeH="0" baseline="0" noProof="0" dirty="0" smtClean="0">
                  <a:ln>
                    <a:noFill/>
                  </a:ln>
                  <a:solidFill>
                    <a:srgbClr val="4D4D4D"/>
                  </a:solidFill>
                  <a:effectLst/>
                  <a:uLnTx/>
                  <a:uFillTx/>
                </a:rPr>
                <a:t>安全和</a:t>
              </a:r>
              <a:r>
                <a:rPr kumimoji="0" lang="zh-CN" altLang="en-US" sz="1300" b="0" i="0" u="none" strike="noStrike" kern="0" cap="none" spc="0" normalizeH="0" baseline="0" noProof="0" dirty="0" smtClean="0">
                  <a:ln>
                    <a:noFill/>
                  </a:ln>
                  <a:solidFill>
                    <a:srgbClr val="4D4D4D"/>
                  </a:solidFill>
                  <a:effectLst/>
                  <a:uLnTx/>
                  <a:uFillTx/>
                </a:rPr>
                <a:t>相关</a:t>
              </a:r>
              <a:r>
                <a:rPr kumimoji="0" lang="zh-CN" altLang="zh-CN" sz="1300" b="0" i="0" u="none" strike="noStrike" kern="0" cap="none" spc="0" normalizeH="0" baseline="0" noProof="0" dirty="0" smtClean="0">
                  <a:ln>
                    <a:noFill/>
                  </a:ln>
                  <a:solidFill>
                    <a:srgbClr val="4D4D4D"/>
                  </a:solidFill>
                  <a:effectLst/>
                  <a:uLnTx/>
                  <a:uFillTx/>
                </a:rPr>
                <a:t>部</a:t>
              </a:r>
              <a:r>
                <a:rPr kumimoji="0" lang="zh-CN" altLang="en-US" sz="1300" b="0" i="0" u="none" strike="noStrike" kern="0" cap="none" spc="0" normalizeH="0" baseline="0" noProof="0" dirty="0" smtClean="0">
                  <a:ln>
                    <a:noFill/>
                  </a:ln>
                  <a:solidFill>
                    <a:srgbClr val="4D4D4D"/>
                  </a:solidFill>
                  <a:effectLst/>
                  <a:uLnTx/>
                  <a:uFillTx/>
                </a:rPr>
                <a:t>门</a:t>
              </a:r>
              <a:endParaRPr kumimoji="0" lang="zh-CN" altLang="zh-CN" sz="1300" b="0" i="0" u="none" strike="noStrike" kern="0" cap="none" spc="0" normalizeH="0" baseline="0" noProof="0" dirty="0" smtClean="0">
                <a:ln>
                  <a:noFill/>
                </a:ln>
                <a:solidFill>
                  <a:srgbClr val="4D4D4D"/>
                </a:solidFill>
                <a:effectLst/>
                <a:uLnTx/>
                <a:uFillTx/>
              </a:endParaRPr>
            </a:p>
          </p:txBody>
        </p:sp>
      </p:grpSp>
      <p:sp>
        <p:nvSpPr>
          <p:cNvPr id="20" name="TextBox 19"/>
          <p:cNvSpPr txBox="1"/>
          <p:nvPr/>
        </p:nvSpPr>
        <p:spPr bwMode="gray">
          <a:xfrm>
            <a:off x="7413418" y="2912531"/>
            <a:ext cx="1154993" cy="1437363"/>
          </a:xfrm>
          <a:prstGeom prst="rect">
            <a:avLst/>
          </a:prstGeom>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4D4D4D"/>
              </a:solidFill>
              <a:effectLst/>
              <a:uLnTx/>
              <a:uFillTx/>
            </a:endParaRPr>
          </a:p>
        </p:txBody>
      </p:sp>
      <p:sp>
        <p:nvSpPr>
          <p:cNvPr id="6" name="Subtitle 5"/>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42606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500"/>
                                  </p:stCondLst>
                                  <p:childTnLst>
                                    <p:set>
                                      <p:cBhvr>
                                        <p:cTn id="33" dur="1" fill="hold">
                                          <p:stCondLst>
                                            <p:cond delay="9"/>
                                          </p:stCondLst>
                                        </p:cTn>
                                        <p:tgtEl>
                                          <p:spTgt spid="14"/>
                                        </p:tgtEl>
                                        <p:attrNameLst>
                                          <p:attrName>style.visibility</p:attrName>
                                        </p:attrNameLst>
                                      </p:cBhvr>
                                      <p:to>
                                        <p:strVal val="visible"/>
                                      </p:to>
                                    </p:set>
                                  </p:childTnLst>
                                </p:cTn>
                              </p:par>
                            </p:childTnLst>
                          </p:cTn>
                        </p:par>
                        <p:par>
                          <p:cTn id="34" fill="hold">
                            <p:stCondLst>
                              <p:cond delay="510"/>
                            </p:stCondLst>
                            <p:childTnLst>
                              <p:par>
                                <p:cTn id="35" presetID="1" presetClass="entr" presetSubtype="0" fill="hold" nodeType="afterEffect">
                                  <p:stCondLst>
                                    <p:cond delay="50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1010"/>
                            </p:stCondLst>
                            <p:childTnLst>
                              <p:par>
                                <p:cTn id="38" presetID="10" presetClass="entr" presetSubtype="0"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10" grpId="0"/>
      <p:bldP spid="11" grpId="0"/>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0" descr="gift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693609">
            <a:off x="4167751" y="2534766"/>
            <a:ext cx="3448692" cy="194249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zh-CN" altLang="en-US" b="1" dirty="0"/>
              <a:t>社交诈骗</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AD9179-7A6B-4268-BEB2-F3B8EB06115B}" type="slidenum">
              <a:rPr lang="en-US" smtClean="0"/>
              <a:t>14</a:t>
            </a:fld>
            <a:endParaRPr lang="en-US" dirty="0"/>
          </a:p>
        </p:txBody>
      </p:sp>
      <p:pic>
        <p:nvPicPr>
          <p:cNvPr id="7" name="Picture 4" descr="Pretexting 的图像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971" y="1711299"/>
            <a:ext cx="1643498" cy="329426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6"/>
          <p:cNvSpPr/>
          <p:nvPr/>
        </p:nvSpPr>
        <p:spPr>
          <a:xfrm>
            <a:off x="1198328" y="5272860"/>
            <a:ext cx="924247" cy="308235"/>
          </a:xfrm>
          <a:prstGeom prst="rect">
            <a:avLst/>
          </a:prstGeom>
        </p:spPr>
        <p:txBody>
          <a:bodyPr wrap="none" lIns="76654" tIns="38327" rIns="76654" bIns="3832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zh-CN" sz="1500" b="1" i="0" u="none" strike="noStrike" kern="0" cap="none" spc="0" normalizeH="0" baseline="0" noProof="0" dirty="0" smtClean="0">
                <a:ln>
                  <a:noFill/>
                </a:ln>
                <a:solidFill>
                  <a:srgbClr val="4D4D4D"/>
                </a:solidFill>
                <a:effectLst/>
                <a:uLnTx/>
                <a:uFillTx/>
              </a:rPr>
              <a:t>钓鱼邮件</a:t>
            </a:r>
            <a:endParaRPr kumimoji="0" lang="en-US" altLang="zh-CN" sz="1500" b="1" i="0" u="none" strike="noStrike" kern="0" cap="none" spc="0" normalizeH="0" baseline="0" noProof="0" dirty="0" smtClean="0">
              <a:ln>
                <a:noFill/>
              </a:ln>
              <a:solidFill>
                <a:srgbClr val="4D4D4D"/>
              </a:solidFill>
              <a:effectLst/>
              <a:uLnTx/>
              <a:uFillTx/>
            </a:endParaRPr>
          </a:p>
        </p:txBody>
      </p:sp>
      <p:sp>
        <p:nvSpPr>
          <p:cNvPr id="9" name="矩形 13"/>
          <p:cNvSpPr/>
          <p:nvPr/>
        </p:nvSpPr>
        <p:spPr>
          <a:xfrm>
            <a:off x="3567021" y="5272860"/>
            <a:ext cx="539526" cy="308235"/>
          </a:xfrm>
          <a:prstGeom prst="rect">
            <a:avLst/>
          </a:prstGeom>
        </p:spPr>
        <p:txBody>
          <a:bodyPr wrap="none" lIns="76654" tIns="38327" rIns="76654" bIns="3832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500" b="1" i="0" u="none" strike="noStrike" kern="0" cap="none" spc="0" normalizeH="0" baseline="0" noProof="0" dirty="0" smtClean="0">
                <a:ln>
                  <a:noFill/>
                </a:ln>
                <a:solidFill>
                  <a:srgbClr val="4D4D4D"/>
                </a:solidFill>
                <a:effectLst/>
                <a:uLnTx/>
                <a:uFillTx/>
              </a:rPr>
              <a:t>假托</a:t>
            </a:r>
          </a:p>
        </p:txBody>
      </p:sp>
      <p:pic>
        <p:nvPicPr>
          <p:cNvPr id="10" name="Picture 8" descr="Phishing 的图像结果"/>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71" r="28382"/>
          <a:stretch/>
        </p:blipFill>
        <p:spPr bwMode="auto">
          <a:xfrm>
            <a:off x="807785" y="1744326"/>
            <a:ext cx="1739009" cy="3261233"/>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6"/>
          <p:cNvSpPr/>
          <p:nvPr/>
        </p:nvSpPr>
        <p:spPr>
          <a:xfrm>
            <a:off x="5397250" y="5272860"/>
            <a:ext cx="539526" cy="308235"/>
          </a:xfrm>
          <a:prstGeom prst="rect">
            <a:avLst/>
          </a:prstGeom>
        </p:spPr>
        <p:txBody>
          <a:bodyPr wrap="none" lIns="76654" tIns="38327" rIns="76654" bIns="3832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500" b="1" i="0" u="none" strike="noStrike" kern="0" cap="none" spc="0" normalizeH="0" baseline="0" noProof="0" dirty="0" smtClean="0">
                <a:ln>
                  <a:noFill/>
                </a:ln>
                <a:solidFill>
                  <a:srgbClr val="4D4D4D"/>
                </a:solidFill>
                <a:effectLst/>
                <a:uLnTx/>
                <a:uFillTx/>
              </a:rPr>
              <a:t>下饵</a:t>
            </a:r>
          </a:p>
        </p:txBody>
      </p:sp>
      <p:sp>
        <p:nvSpPr>
          <p:cNvPr id="12" name="矩形 18"/>
          <p:cNvSpPr/>
          <p:nvPr/>
        </p:nvSpPr>
        <p:spPr>
          <a:xfrm>
            <a:off x="7417739" y="5272859"/>
            <a:ext cx="924247" cy="308235"/>
          </a:xfrm>
          <a:prstGeom prst="rect">
            <a:avLst/>
          </a:prstGeom>
        </p:spPr>
        <p:txBody>
          <a:bodyPr wrap="none" lIns="76654" tIns="38327" rIns="76654" bIns="3832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zh-CN" sz="1500" b="1" i="0" u="none" strike="noStrike" kern="0" cap="none" spc="0" normalizeH="0" baseline="0" noProof="0" dirty="0" smtClean="0">
                <a:ln>
                  <a:noFill/>
                </a:ln>
                <a:solidFill>
                  <a:srgbClr val="4D4D4D"/>
                </a:solidFill>
                <a:effectLst/>
                <a:uLnTx/>
                <a:uFillTx/>
              </a:rPr>
              <a:t>等价交换</a:t>
            </a:r>
          </a:p>
        </p:txBody>
      </p:sp>
      <p:sp>
        <p:nvSpPr>
          <p:cNvPr id="13" name="矩形 19"/>
          <p:cNvSpPr/>
          <p:nvPr/>
        </p:nvSpPr>
        <p:spPr>
          <a:xfrm>
            <a:off x="9961021" y="5272857"/>
            <a:ext cx="539526" cy="308235"/>
          </a:xfrm>
          <a:prstGeom prst="rect">
            <a:avLst/>
          </a:prstGeom>
        </p:spPr>
        <p:txBody>
          <a:bodyPr wrap="none" lIns="76654" tIns="38327" rIns="76654" bIns="3832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zh-CN" sz="1500" b="1" i="0" u="none" strike="noStrike" kern="0" cap="none" spc="0" normalizeH="0" baseline="0" noProof="0" dirty="0" smtClean="0">
                <a:ln>
                  <a:noFill/>
                </a:ln>
                <a:solidFill>
                  <a:srgbClr val="4D4D4D"/>
                </a:solidFill>
                <a:effectLst/>
                <a:uLnTx/>
                <a:uFillTx/>
              </a:rPr>
              <a:t>尾随</a:t>
            </a:r>
          </a:p>
        </p:txBody>
      </p:sp>
      <p:pic>
        <p:nvPicPr>
          <p:cNvPr id="14" name="Picture 12" descr="Quid Pro Quo  的图像结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4458" y="1772696"/>
            <a:ext cx="1738089" cy="32493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hadow 的图像结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4672" y="1989958"/>
            <a:ext cx="1745837" cy="303211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7538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b="1" dirty="0"/>
              <a:t>如何应对社交诈骗</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AD9179-7A6B-4268-BEB2-F3B8EB06115B}" type="slidenum">
              <a:rPr lang="en-US" smtClean="0"/>
              <a:t>15</a:t>
            </a:fld>
            <a:endParaRPr lang="en-US" dirty="0"/>
          </a:p>
        </p:txBody>
      </p:sp>
      <p:sp>
        <p:nvSpPr>
          <p:cNvPr id="21" name="TextBox 79"/>
          <p:cNvSpPr txBox="1"/>
          <p:nvPr/>
        </p:nvSpPr>
        <p:spPr>
          <a:xfrm>
            <a:off x="6006450" y="1787089"/>
            <a:ext cx="2820283" cy="680561"/>
          </a:xfrm>
          <a:prstGeom prst="rect">
            <a:avLst/>
          </a:prstGeom>
          <a:noFill/>
        </p:spPr>
        <p:txBody>
          <a:bodyPr lIns="71299" tIns="35650" rIns="71299" bIns="35650">
            <a:spAutoFit/>
          </a:bodyPr>
          <a:lstStyle/>
          <a:p>
            <a:pPr marL="0" marR="0" lvl="0" indent="0" defTabSz="951066"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rPr>
              <a:t>感觉不好？ 保持镇静</a:t>
            </a:r>
            <a:endParaRPr kumimoji="0" lang="en-US" altLang="zh-CN" sz="1400" b="0" i="0" u="none" strike="noStrike" kern="0" cap="none" spc="0" normalizeH="0" baseline="0" noProof="0" dirty="0">
              <a:ln>
                <a:noFill/>
              </a:ln>
              <a:solidFill>
                <a:srgbClr val="4D4D4D"/>
              </a:solidFill>
              <a:effectLst/>
              <a:uLnTx/>
              <a:uFillTx/>
            </a:endParaRPr>
          </a:p>
          <a:p>
            <a:pPr marL="0" marR="0" lvl="0" indent="0" defTabSz="951066"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rPr>
              <a:t>自信应对 顶住压力</a:t>
            </a:r>
          </a:p>
        </p:txBody>
      </p:sp>
      <p:grpSp>
        <p:nvGrpSpPr>
          <p:cNvPr id="22" name="组合 55"/>
          <p:cNvGrpSpPr/>
          <p:nvPr/>
        </p:nvGrpSpPr>
        <p:grpSpPr>
          <a:xfrm>
            <a:off x="5165809" y="1772098"/>
            <a:ext cx="673110" cy="886745"/>
            <a:chOff x="6409426" y="1173624"/>
            <a:chExt cx="962086" cy="962084"/>
          </a:xfrm>
          <a:solidFill>
            <a:srgbClr val="00B0F0"/>
          </a:solidFill>
        </p:grpSpPr>
        <p:sp>
          <p:nvSpPr>
            <p:cNvPr id="23" name="椭圆 27"/>
            <p:cNvSpPr/>
            <p:nvPr/>
          </p:nvSpPr>
          <p:spPr bwMode="auto">
            <a:xfrm>
              <a:off x="6409426" y="1173624"/>
              <a:ext cx="962086" cy="962084"/>
            </a:xfrm>
            <a:prstGeom prst="ellipse">
              <a:avLst/>
            </a:prstGeom>
            <a:grpFill/>
            <a:ln w="57150">
              <a:solidFill>
                <a:srgbClr val="FFFFFF"/>
              </a:solidFill>
            </a:ln>
            <a:effectLst>
              <a:innerShdw blurRad="63500" dist="50800" dir="13500000">
                <a:prstClr val="black">
                  <a:alpha val="50000"/>
                </a:prstClr>
              </a:innerShdw>
            </a:effectLst>
            <a:extLst/>
          </p:spPr>
          <p:txBody>
            <a:bodyPr/>
            <a:lstStyle/>
            <a:p>
              <a:pPr marL="0" marR="0" lvl="0" indent="0" defTabSz="951066"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a:ln>
                  <a:noFill/>
                </a:ln>
                <a:solidFill>
                  <a:srgbClr val="4D4D4D"/>
                </a:solidFill>
                <a:effectLst/>
                <a:uLnTx/>
                <a:uFillTx/>
              </a:endParaRPr>
            </a:p>
          </p:txBody>
        </p:sp>
        <p:sp>
          <p:nvSpPr>
            <p:cNvPr id="24" name="TextBox 82"/>
            <p:cNvSpPr txBox="1"/>
            <p:nvPr/>
          </p:nvSpPr>
          <p:spPr>
            <a:xfrm>
              <a:off x="6653351" y="1318965"/>
              <a:ext cx="550346" cy="567673"/>
            </a:xfrm>
            <a:prstGeom prst="rect">
              <a:avLst/>
            </a:prstGeom>
            <a:noFill/>
          </p:spPr>
          <p:txBody>
            <a:bodyPr wrap="none">
              <a:spAutoFit/>
            </a:bodyPr>
            <a:lstStyle/>
            <a:p>
              <a:pPr marL="0" marR="0" lvl="0" indent="0" defTabSz="951066"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8F8F8"/>
                  </a:solidFill>
                  <a:effectLst/>
                  <a:uLnTx/>
                  <a:uFillTx/>
                </a:rPr>
                <a:t>1</a:t>
              </a:r>
              <a:endParaRPr kumimoji="0" lang="zh-CN" altLang="en-US" sz="2800" b="1" i="0" u="none" strike="noStrike" kern="0" cap="none" spc="0" normalizeH="0" baseline="0" noProof="0" dirty="0">
                <a:ln>
                  <a:noFill/>
                </a:ln>
                <a:solidFill>
                  <a:srgbClr val="F8F8F8"/>
                </a:solidFill>
                <a:effectLst/>
                <a:uLnTx/>
                <a:uFillTx/>
              </a:endParaRPr>
            </a:p>
          </p:txBody>
        </p:sp>
      </p:grpSp>
      <p:grpSp>
        <p:nvGrpSpPr>
          <p:cNvPr id="25" name="组合 58"/>
          <p:cNvGrpSpPr/>
          <p:nvPr/>
        </p:nvGrpSpPr>
        <p:grpSpPr>
          <a:xfrm>
            <a:off x="5165809" y="2949824"/>
            <a:ext cx="673110" cy="886745"/>
            <a:chOff x="6409426" y="2394908"/>
            <a:chExt cx="962086" cy="962084"/>
          </a:xfrm>
          <a:solidFill>
            <a:srgbClr val="92D050"/>
          </a:solidFill>
        </p:grpSpPr>
        <p:sp>
          <p:nvSpPr>
            <p:cNvPr id="26" name="椭圆 30"/>
            <p:cNvSpPr/>
            <p:nvPr/>
          </p:nvSpPr>
          <p:spPr bwMode="auto">
            <a:xfrm>
              <a:off x="6409426" y="2394908"/>
              <a:ext cx="962086" cy="962084"/>
            </a:xfrm>
            <a:prstGeom prst="ellipse">
              <a:avLst/>
            </a:prstGeom>
            <a:grpFill/>
            <a:ln w="57150">
              <a:solidFill>
                <a:srgbClr val="FFFFFF"/>
              </a:solidFill>
            </a:ln>
            <a:effectLst>
              <a:innerShdw blurRad="63500" dist="50800" dir="13500000">
                <a:prstClr val="black">
                  <a:alpha val="50000"/>
                </a:prstClr>
              </a:innerShdw>
            </a:effectLst>
            <a:extLst/>
          </p:spPr>
          <p:txBody>
            <a:bodyPr/>
            <a:lstStyle/>
            <a:p>
              <a:pPr marL="0" marR="0" lvl="0" indent="0" defTabSz="951066"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a:ln>
                  <a:noFill/>
                </a:ln>
                <a:solidFill>
                  <a:srgbClr val="4D4D4D"/>
                </a:solidFill>
                <a:effectLst/>
                <a:uLnTx/>
                <a:uFillTx/>
              </a:endParaRPr>
            </a:p>
          </p:txBody>
        </p:sp>
        <p:sp>
          <p:nvSpPr>
            <p:cNvPr id="27" name="TextBox 85"/>
            <p:cNvSpPr txBox="1"/>
            <p:nvPr/>
          </p:nvSpPr>
          <p:spPr>
            <a:xfrm>
              <a:off x="6635865" y="2536282"/>
              <a:ext cx="559511" cy="584370"/>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defTabSz="951066" eaLnBrk="1" fontAlgn="auto" latinLnBrk="0" hangingPunct="1">
                <a:lnSpc>
                  <a:spcPct val="100000"/>
                </a:lnSpc>
                <a:spcBef>
                  <a:spcPts val="0"/>
                </a:spcBef>
                <a:spcAft>
                  <a:spcPts val="0"/>
                </a:spcAft>
                <a:buClrTx/>
                <a:buSzTx/>
                <a:buFontTx/>
                <a:buNone/>
                <a:tabLst/>
                <a:defRPr/>
              </a:pPr>
              <a:r>
                <a:rPr kumimoji="0" lang="en-US" altLang="zh-CN" sz="2900" b="1" i="0" u="none" strike="noStrike" kern="0" cap="none" spc="0" normalizeH="0" baseline="0" noProof="0" dirty="0">
                  <a:ln>
                    <a:noFill/>
                  </a:ln>
                  <a:solidFill>
                    <a:srgbClr val="F8F8F8"/>
                  </a:solidFill>
                  <a:effectLst/>
                  <a:uLnTx/>
                  <a:uFillTx/>
                  <a:latin typeface="+mj-ea"/>
                  <a:ea typeface="+mj-ea"/>
                </a:rPr>
                <a:t>2</a:t>
              </a:r>
              <a:endParaRPr kumimoji="0" lang="zh-CN" altLang="en-US" sz="2900" b="1" i="0" u="none" strike="noStrike" kern="0" cap="none" spc="0" normalizeH="0" baseline="0" noProof="0" dirty="0">
                <a:ln>
                  <a:noFill/>
                </a:ln>
                <a:solidFill>
                  <a:srgbClr val="F8F8F8"/>
                </a:solidFill>
                <a:effectLst/>
                <a:uLnTx/>
                <a:uFillTx/>
                <a:latin typeface="+mj-ea"/>
                <a:ea typeface="+mj-ea"/>
              </a:endParaRPr>
            </a:p>
          </p:txBody>
        </p:sp>
      </p:grpSp>
      <p:grpSp>
        <p:nvGrpSpPr>
          <p:cNvPr id="28" name="组合 61"/>
          <p:cNvGrpSpPr/>
          <p:nvPr/>
        </p:nvGrpSpPr>
        <p:grpSpPr>
          <a:xfrm>
            <a:off x="5165805" y="4098485"/>
            <a:ext cx="673110" cy="886745"/>
            <a:chOff x="6409429" y="3568104"/>
            <a:chExt cx="962087" cy="962084"/>
          </a:xfrm>
          <a:solidFill>
            <a:srgbClr val="00B0F0"/>
          </a:solidFill>
        </p:grpSpPr>
        <p:sp>
          <p:nvSpPr>
            <p:cNvPr id="29" name="椭圆 33"/>
            <p:cNvSpPr/>
            <p:nvPr/>
          </p:nvSpPr>
          <p:spPr bwMode="auto">
            <a:xfrm>
              <a:off x="6409429" y="3568104"/>
              <a:ext cx="962087" cy="962084"/>
            </a:xfrm>
            <a:prstGeom prst="ellipse">
              <a:avLst/>
            </a:prstGeom>
            <a:grpFill/>
            <a:ln w="57150">
              <a:solidFill>
                <a:srgbClr val="FFFFFF"/>
              </a:solidFill>
            </a:ln>
            <a:effectLst>
              <a:innerShdw blurRad="63500" dist="50800" dir="13500000">
                <a:prstClr val="black">
                  <a:alpha val="50000"/>
                </a:prstClr>
              </a:innerShdw>
            </a:effectLst>
            <a:extLst/>
          </p:spPr>
          <p:txBody>
            <a:bodyPr/>
            <a:lstStyle/>
            <a:p>
              <a:pPr marL="0" marR="0" lvl="0" indent="0" defTabSz="951066"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a:ln>
                  <a:noFill/>
                </a:ln>
                <a:solidFill>
                  <a:srgbClr val="4D4D4D"/>
                </a:solidFill>
                <a:effectLst/>
                <a:uLnTx/>
                <a:uFillTx/>
              </a:endParaRPr>
            </a:p>
          </p:txBody>
        </p:sp>
        <p:sp>
          <p:nvSpPr>
            <p:cNvPr id="30" name="TextBox 88"/>
            <p:cNvSpPr txBox="1"/>
            <p:nvPr/>
          </p:nvSpPr>
          <p:spPr>
            <a:xfrm>
              <a:off x="6635868" y="3702117"/>
              <a:ext cx="559512" cy="584370"/>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defTabSz="951066" eaLnBrk="1" fontAlgn="auto" latinLnBrk="0" hangingPunct="1">
                <a:lnSpc>
                  <a:spcPct val="100000"/>
                </a:lnSpc>
                <a:spcBef>
                  <a:spcPts val="0"/>
                </a:spcBef>
                <a:spcAft>
                  <a:spcPts val="0"/>
                </a:spcAft>
                <a:buClrTx/>
                <a:buSzTx/>
                <a:buFontTx/>
                <a:buNone/>
                <a:tabLst/>
                <a:defRPr/>
              </a:pPr>
              <a:r>
                <a:rPr kumimoji="0" lang="en-US" altLang="zh-CN" sz="2900" b="1" i="0" u="none" strike="noStrike" kern="0" cap="none" spc="0" normalizeH="0" baseline="0" noProof="0" dirty="0">
                  <a:ln>
                    <a:noFill/>
                  </a:ln>
                  <a:solidFill>
                    <a:srgbClr val="F8F8F8"/>
                  </a:solidFill>
                  <a:effectLst/>
                  <a:uLnTx/>
                  <a:uFillTx/>
                  <a:latin typeface="+mj-ea"/>
                  <a:ea typeface="+mj-ea"/>
                </a:rPr>
                <a:t>3</a:t>
              </a:r>
              <a:endParaRPr kumimoji="0" lang="zh-CN" altLang="en-US" sz="2900" b="1" i="0" u="none" strike="noStrike" kern="0" cap="none" spc="0" normalizeH="0" baseline="0" noProof="0" dirty="0">
                <a:ln>
                  <a:noFill/>
                </a:ln>
                <a:solidFill>
                  <a:srgbClr val="F8F8F8"/>
                </a:solidFill>
                <a:effectLst/>
                <a:uLnTx/>
                <a:uFillTx/>
                <a:latin typeface="+mj-ea"/>
                <a:ea typeface="+mj-ea"/>
              </a:endParaRPr>
            </a:p>
          </p:txBody>
        </p:sp>
      </p:grpSp>
      <p:grpSp>
        <p:nvGrpSpPr>
          <p:cNvPr id="31" name="组合 64"/>
          <p:cNvGrpSpPr/>
          <p:nvPr/>
        </p:nvGrpSpPr>
        <p:grpSpPr>
          <a:xfrm>
            <a:off x="5165809" y="5230321"/>
            <a:ext cx="673110" cy="886745"/>
            <a:chOff x="6409426" y="4869160"/>
            <a:chExt cx="962086" cy="962084"/>
          </a:xfrm>
          <a:solidFill>
            <a:srgbClr val="92D050"/>
          </a:solidFill>
        </p:grpSpPr>
        <p:sp>
          <p:nvSpPr>
            <p:cNvPr id="32" name="椭圆 36"/>
            <p:cNvSpPr/>
            <p:nvPr/>
          </p:nvSpPr>
          <p:spPr bwMode="auto">
            <a:xfrm>
              <a:off x="6409426" y="4869160"/>
              <a:ext cx="962086" cy="962084"/>
            </a:xfrm>
            <a:prstGeom prst="ellipse">
              <a:avLst/>
            </a:prstGeom>
            <a:grpFill/>
            <a:ln w="57150">
              <a:solidFill>
                <a:srgbClr val="FFFFFF"/>
              </a:solidFill>
            </a:ln>
            <a:effectLst>
              <a:innerShdw blurRad="63500" dist="50800" dir="13500000">
                <a:prstClr val="black">
                  <a:alpha val="50000"/>
                </a:prstClr>
              </a:innerShdw>
            </a:effectLst>
            <a:extLst/>
          </p:spPr>
          <p:txBody>
            <a:bodyPr/>
            <a:lstStyle/>
            <a:p>
              <a:pPr marL="0" marR="0" lvl="0" indent="0" defTabSz="951066"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a:ln>
                  <a:noFill/>
                </a:ln>
                <a:solidFill>
                  <a:srgbClr val="4D4D4D"/>
                </a:solidFill>
                <a:effectLst/>
                <a:uLnTx/>
                <a:uFillTx/>
              </a:endParaRPr>
            </a:p>
          </p:txBody>
        </p:sp>
        <p:sp>
          <p:nvSpPr>
            <p:cNvPr id="33" name="TextBox 91"/>
            <p:cNvSpPr txBox="1"/>
            <p:nvPr/>
          </p:nvSpPr>
          <p:spPr>
            <a:xfrm>
              <a:off x="6616830" y="5005505"/>
              <a:ext cx="559511" cy="584370"/>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defTabSz="951066" eaLnBrk="1" fontAlgn="auto" latinLnBrk="0" hangingPunct="1">
                <a:lnSpc>
                  <a:spcPct val="100000"/>
                </a:lnSpc>
                <a:spcBef>
                  <a:spcPts val="0"/>
                </a:spcBef>
                <a:spcAft>
                  <a:spcPts val="0"/>
                </a:spcAft>
                <a:buClrTx/>
                <a:buSzTx/>
                <a:buFontTx/>
                <a:buNone/>
                <a:tabLst/>
                <a:defRPr/>
              </a:pPr>
              <a:r>
                <a:rPr kumimoji="0" lang="en-US" altLang="zh-CN" sz="2900" b="1" i="0" u="none" strike="noStrike" kern="0" cap="none" spc="0" normalizeH="0" baseline="0" noProof="0" dirty="0">
                  <a:ln>
                    <a:noFill/>
                  </a:ln>
                  <a:solidFill>
                    <a:srgbClr val="F8F8F8"/>
                  </a:solidFill>
                  <a:effectLst/>
                  <a:uLnTx/>
                  <a:uFillTx/>
                  <a:latin typeface="+mj-ea"/>
                  <a:ea typeface="+mj-ea"/>
                </a:rPr>
                <a:t>4</a:t>
              </a:r>
              <a:endParaRPr kumimoji="0" lang="zh-CN" altLang="en-US" sz="2900" b="1" i="0" u="none" strike="noStrike" kern="0" cap="none" spc="0" normalizeH="0" baseline="0" noProof="0" dirty="0">
                <a:ln>
                  <a:noFill/>
                </a:ln>
                <a:solidFill>
                  <a:srgbClr val="F8F8F8"/>
                </a:solidFill>
                <a:effectLst/>
                <a:uLnTx/>
                <a:uFillTx/>
                <a:latin typeface="+mj-ea"/>
                <a:ea typeface="+mj-ea"/>
              </a:endParaRPr>
            </a:p>
          </p:txBody>
        </p:sp>
      </p:grpSp>
      <p:sp>
        <p:nvSpPr>
          <p:cNvPr id="34" name="TextBox 92"/>
          <p:cNvSpPr txBox="1"/>
          <p:nvPr/>
        </p:nvSpPr>
        <p:spPr>
          <a:xfrm>
            <a:off x="6006450" y="2917819"/>
            <a:ext cx="2820283" cy="1179992"/>
          </a:xfrm>
          <a:prstGeom prst="rect">
            <a:avLst/>
          </a:prstGeom>
          <a:noFill/>
        </p:spPr>
        <p:txBody>
          <a:bodyPr lIns="71299" tIns="35650" rIns="71299" bIns="35650">
            <a:spAutoFit/>
          </a:bodyPr>
          <a:lstStyle>
            <a:defPPr>
              <a:defRPr lang="de-DE"/>
            </a:defPPr>
            <a:lvl1pPr defTabSz="1134517">
              <a:lnSpc>
                <a:spcPct val="150000"/>
              </a:lnSpc>
              <a:defRPr sz="1600"/>
            </a:lvl1pPr>
          </a:lstStyle>
          <a:p>
            <a:pPr marL="0" marR="0" lvl="0" indent="0" defTabSz="1134517"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D4D4D"/>
                </a:solidFill>
                <a:effectLst/>
                <a:uLnTx/>
                <a:uFillTx/>
              </a:rPr>
              <a:t>询问对方详细的联系方式</a:t>
            </a:r>
            <a:endParaRPr kumimoji="0" lang="en-US" altLang="zh-CN" sz="1600" b="0" i="0" u="none" strike="noStrike" kern="0" cap="none" spc="0" normalizeH="0" baseline="0" noProof="0" dirty="0">
              <a:ln>
                <a:noFill/>
              </a:ln>
              <a:solidFill>
                <a:srgbClr val="4D4D4D"/>
              </a:solidFill>
              <a:effectLst/>
              <a:uLnTx/>
              <a:uFillTx/>
            </a:endParaRPr>
          </a:p>
          <a:p>
            <a:pPr marL="0" marR="0" lvl="0" indent="0" defTabSz="1134517"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D4D4D"/>
                </a:solidFill>
                <a:effectLst/>
                <a:uLnTx/>
                <a:uFillTx/>
              </a:rPr>
              <a:t>不要透露姓名</a:t>
            </a:r>
            <a:r>
              <a:rPr kumimoji="0" lang="en-US" altLang="zh-CN" sz="1600" b="0" i="0" u="none" strike="noStrike" kern="0" cap="none" spc="0" normalizeH="0" baseline="0" noProof="0" dirty="0">
                <a:ln>
                  <a:noFill/>
                </a:ln>
                <a:solidFill>
                  <a:srgbClr val="4D4D4D"/>
                </a:solidFill>
                <a:effectLst/>
                <a:uLnTx/>
                <a:uFillTx/>
              </a:rPr>
              <a:t>/</a:t>
            </a:r>
            <a:r>
              <a:rPr kumimoji="0" lang="zh-CN" altLang="en-US" sz="1600" b="0" i="0" u="none" strike="noStrike" kern="0" cap="none" spc="0" normalizeH="0" baseline="0" noProof="0" dirty="0">
                <a:ln>
                  <a:noFill/>
                </a:ln>
                <a:solidFill>
                  <a:srgbClr val="4D4D4D"/>
                </a:solidFill>
                <a:effectLst/>
                <a:uLnTx/>
                <a:uFillTx/>
              </a:rPr>
              <a:t>组织架构</a:t>
            </a:r>
            <a:r>
              <a:rPr kumimoji="0" lang="en-US" altLang="zh-CN" sz="1600" b="0" i="0" u="none" strike="noStrike" kern="0" cap="none" spc="0" normalizeH="0" baseline="0" noProof="0" dirty="0">
                <a:ln>
                  <a:noFill/>
                </a:ln>
                <a:solidFill>
                  <a:srgbClr val="4D4D4D"/>
                </a:solidFill>
                <a:effectLst/>
                <a:uLnTx/>
                <a:uFillTx/>
              </a:rPr>
              <a:t>/</a:t>
            </a:r>
            <a:r>
              <a:rPr kumimoji="0" lang="zh-CN" altLang="en-US" sz="1600" b="0" i="0" u="none" strike="noStrike" kern="0" cap="none" spc="0" normalizeH="0" baseline="0" noProof="0" dirty="0">
                <a:ln>
                  <a:noFill/>
                </a:ln>
                <a:solidFill>
                  <a:srgbClr val="4D4D4D"/>
                </a:solidFill>
                <a:effectLst/>
                <a:uLnTx/>
                <a:uFillTx/>
              </a:rPr>
              <a:t>职务</a:t>
            </a:r>
            <a:r>
              <a:rPr kumimoji="0" lang="en-US" altLang="zh-CN" sz="1600" b="0" i="0" u="none" strike="noStrike" kern="0" cap="none" spc="0" normalizeH="0" baseline="0" noProof="0" dirty="0">
                <a:ln>
                  <a:noFill/>
                </a:ln>
                <a:solidFill>
                  <a:srgbClr val="4D4D4D"/>
                </a:solidFill>
                <a:effectLst/>
                <a:uLnTx/>
                <a:uFillTx/>
              </a:rPr>
              <a:t>/</a:t>
            </a:r>
            <a:r>
              <a:rPr kumimoji="0" lang="zh-CN" altLang="en-US" sz="1600" b="0" i="0" u="none" strike="noStrike" kern="0" cap="none" spc="0" normalizeH="0" baseline="0" noProof="0" dirty="0">
                <a:ln>
                  <a:noFill/>
                </a:ln>
                <a:solidFill>
                  <a:srgbClr val="4D4D4D"/>
                </a:solidFill>
                <a:effectLst/>
                <a:uLnTx/>
                <a:uFillTx/>
              </a:rPr>
              <a:t>职责范围</a:t>
            </a:r>
          </a:p>
        </p:txBody>
      </p:sp>
      <p:sp>
        <p:nvSpPr>
          <p:cNvPr id="35" name="TextBox 93"/>
          <p:cNvSpPr txBox="1"/>
          <p:nvPr/>
        </p:nvSpPr>
        <p:spPr>
          <a:xfrm>
            <a:off x="6006450" y="4079522"/>
            <a:ext cx="2820283" cy="1179992"/>
          </a:xfrm>
          <a:prstGeom prst="rect">
            <a:avLst/>
          </a:prstGeom>
          <a:noFill/>
        </p:spPr>
        <p:txBody>
          <a:bodyPr lIns="71299" tIns="35650" rIns="71299" bIns="35650">
            <a:spAutoFit/>
          </a:bodyPr>
          <a:lstStyle>
            <a:defPPr>
              <a:defRPr lang="de-DE"/>
            </a:defPPr>
            <a:lvl1pPr defTabSz="1134517">
              <a:lnSpc>
                <a:spcPct val="150000"/>
              </a:lnSpc>
              <a:defRPr sz="1600"/>
            </a:lvl1pPr>
          </a:lstStyle>
          <a:p>
            <a:pPr marL="0" marR="0" lvl="0" indent="0" defTabSz="1134517"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D4D4D"/>
                </a:solidFill>
                <a:effectLst/>
                <a:uLnTx/>
                <a:uFillTx/>
              </a:rPr>
              <a:t>联系你的主管</a:t>
            </a:r>
            <a:endParaRPr kumimoji="0" lang="en-US" altLang="zh-CN" sz="1600" b="0" i="0" u="none" strike="noStrike" kern="0" cap="none" spc="0" normalizeH="0" baseline="0" noProof="0" dirty="0">
              <a:ln>
                <a:noFill/>
              </a:ln>
              <a:solidFill>
                <a:srgbClr val="4D4D4D"/>
              </a:solidFill>
              <a:effectLst/>
              <a:uLnTx/>
              <a:uFillTx/>
            </a:endParaRPr>
          </a:p>
          <a:p>
            <a:pPr marL="0" marR="0" lvl="0" indent="0" defTabSz="1134517"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D4D4D"/>
                </a:solidFill>
                <a:effectLst/>
                <a:uLnTx/>
                <a:uFillTx/>
              </a:rPr>
              <a:t>向公司安全部报告联系人询问问题</a:t>
            </a:r>
          </a:p>
        </p:txBody>
      </p:sp>
      <p:sp>
        <p:nvSpPr>
          <p:cNvPr id="36" name="TextBox 94"/>
          <p:cNvSpPr txBox="1"/>
          <p:nvPr/>
        </p:nvSpPr>
        <p:spPr>
          <a:xfrm>
            <a:off x="6006450" y="5251343"/>
            <a:ext cx="2820283" cy="1179992"/>
          </a:xfrm>
          <a:prstGeom prst="rect">
            <a:avLst/>
          </a:prstGeom>
          <a:noFill/>
        </p:spPr>
        <p:txBody>
          <a:bodyPr lIns="71299" tIns="35650" rIns="71299" bIns="35650">
            <a:spAutoFit/>
          </a:bodyPr>
          <a:lstStyle>
            <a:defPPr>
              <a:defRPr lang="de-DE"/>
            </a:defPPr>
            <a:lvl1pPr defTabSz="1134517">
              <a:lnSpc>
                <a:spcPct val="150000"/>
              </a:lnSpc>
              <a:defRPr sz="1600"/>
            </a:lvl1pPr>
          </a:lstStyle>
          <a:p>
            <a:pPr marL="0" marR="0" lvl="0" indent="0" defTabSz="1134517"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D4D4D"/>
                </a:solidFill>
                <a:effectLst/>
                <a:uLnTx/>
                <a:uFillTx/>
              </a:rPr>
              <a:t>如果已经透露了信息</a:t>
            </a:r>
            <a:endParaRPr kumimoji="0" lang="en-US" altLang="zh-CN" sz="1600" b="0" i="0" u="none" strike="noStrike" kern="0" cap="none" spc="0" normalizeH="0" baseline="0" noProof="0" dirty="0">
              <a:ln>
                <a:noFill/>
              </a:ln>
              <a:solidFill>
                <a:srgbClr val="4D4D4D"/>
              </a:solidFill>
              <a:effectLst/>
              <a:uLnTx/>
              <a:uFillTx/>
            </a:endParaRPr>
          </a:p>
          <a:p>
            <a:pPr marL="0" marR="0" lvl="0" indent="0" defTabSz="1134517"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D4D4D"/>
                </a:solidFill>
                <a:effectLst/>
                <a:uLnTx/>
                <a:uFillTx/>
              </a:rPr>
              <a:t>立即向主管、安全部门汇报，降低损失</a:t>
            </a:r>
          </a:p>
        </p:txBody>
      </p:sp>
      <p:sp>
        <p:nvSpPr>
          <p:cNvPr id="37" name="Slide Number Placeholder 3"/>
          <p:cNvSpPr txBox="1">
            <a:spLocks/>
          </p:cNvSpPr>
          <p:nvPr/>
        </p:nvSpPr>
        <p:spPr bwMode="gray">
          <a:xfrm>
            <a:off x="1173940" y="6424613"/>
            <a:ext cx="1324904" cy="433387"/>
          </a:xfrm>
          <a:prstGeom prst="rect">
            <a:avLst/>
          </a:prstGeom>
        </p:spPr>
        <p:txBody>
          <a:bodyPr vert="horz" lIns="0" tIns="0" rIns="0" bIns="0" rtlCol="0" anchor="ctr"/>
          <a:lstStyle>
            <a:defPPr>
              <a:defRPr lang="de-DE"/>
            </a:defPPr>
            <a:lvl1pPr marL="0" algn="l" defTabSz="914400" rtl="0" eaLnBrk="1" latinLnBrk="0" hangingPunct="1">
              <a:defRPr sz="798" kern="1200">
                <a:solidFill>
                  <a:schemeClr val="tx1"/>
                </a:solidFill>
                <a:latin typeface="+mn-lt"/>
                <a:ea typeface="+mn-ea"/>
                <a:cs typeface="+mn-cs"/>
              </a:defRPr>
            </a:lvl1pPr>
            <a:lvl2pPr marL="1584" indent="0" algn="l" defTabSz="914400" rtl="0" eaLnBrk="1" latinLnBrk="0" hangingPunct="1">
              <a:defRPr sz="798" kern="1200">
                <a:solidFill>
                  <a:schemeClr val="tx1"/>
                </a:solidFill>
                <a:latin typeface="+mn-lt"/>
                <a:ea typeface="+mn-ea"/>
                <a:cs typeface="+mn-cs"/>
              </a:defRPr>
            </a:lvl2pPr>
            <a:lvl3pPr marL="0" indent="0" algn="l" defTabSz="914400" rtl="0" eaLnBrk="1" latinLnBrk="0" hangingPunct="1">
              <a:defRPr sz="798" kern="1200">
                <a:solidFill>
                  <a:schemeClr val="tx1"/>
                </a:solidFill>
                <a:latin typeface="+mn-lt"/>
                <a:ea typeface="+mn-ea"/>
                <a:cs typeface="+mn-cs"/>
              </a:defRPr>
            </a:lvl3pPr>
            <a:lvl4pPr marL="0" indent="0" algn="l" defTabSz="914400" rtl="0" eaLnBrk="1" latinLnBrk="0" hangingPunct="1">
              <a:defRPr sz="798" kern="1200">
                <a:solidFill>
                  <a:schemeClr val="tx1"/>
                </a:solidFill>
                <a:latin typeface="+mn-lt"/>
                <a:ea typeface="+mn-ea"/>
                <a:cs typeface="+mn-cs"/>
              </a:defRPr>
            </a:lvl4pPr>
            <a:lvl5pPr marL="0" indent="0" algn="l" defTabSz="914400" rtl="0" eaLnBrk="1" latinLnBrk="0" hangingPunct="1">
              <a:defRPr sz="798" kern="1200">
                <a:solidFill>
                  <a:schemeClr val="tx1"/>
                </a:solidFill>
                <a:latin typeface="+mn-lt"/>
                <a:ea typeface="+mn-ea"/>
                <a:cs typeface="+mn-cs"/>
              </a:defRPr>
            </a:lvl5pPr>
            <a:lvl6pPr marL="0" indent="0" algn="l" defTabSz="914400" rtl="0" eaLnBrk="1" latinLnBrk="0" hangingPunct="1">
              <a:defRPr sz="798" kern="1200">
                <a:solidFill>
                  <a:schemeClr val="tx1"/>
                </a:solidFill>
                <a:latin typeface="+mn-lt"/>
                <a:ea typeface="+mn-ea"/>
                <a:cs typeface="+mn-cs"/>
              </a:defRPr>
            </a:lvl6pPr>
            <a:lvl7pPr marL="0" indent="0" algn="l" defTabSz="914400" rtl="0" eaLnBrk="1" latinLnBrk="0" hangingPunct="1">
              <a:defRPr sz="798" kern="1200">
                <a:solidFill>
                  <a:schemeClr val="tx1"/>
                </a:solidFill>
                <a:latin typeface="+mn-lt"/>
                <a:ea typeface="+mn-ea"/>
                <a:cs typeface="+mn-cs"/>
              </a:defRPr>
            </a:lvl7pPr>
            <a:lvl8pPr marL="0" indent="0" algn="l" defTabSz="914400" rtl="0" eaLnBrk="1" latinLnBrk="0" hangingPunct="1">
              <a:defRPr sz="798" kern="1200">
                <a:solidFill>
                  <a:schemeClr val="tx1"/>
                </a:solidFill>
                <a:latin typeface="+mn-lt"/>
                <a:ea typeface="+mn-ea"/>
                <a:cs typeface="+mn-cs"/>
              </a:defRPr>
            </a:lvl8pPr>
            <a:lvl9pPr marL="0" indent="0" algn="l" defTabSz="914400" rtl="0" eaLnBrk="1" latinLnBrk="0" hangingPunct="1">
              <a:defRPr sz="798" kern="1200">
                <a:solidFill>
                  <a:schemeClr val="tx1"/>
                </a:solidFill>
                <a:latin typeface="+mn-lt"/>
                <a:ea typeface="+mn-ea"/>
                <a:cs typeface="+mn-cs"/>
              </a:defRPr>
            </a:lvl9pPr>
          </a:lstStyle>
          <a:p>
            <a:r>
              <a:rPr lang="de-DE" sz="800" smtClean="0">
                <a:solidFill>
                  <a:srgbClr val="4D4D4D"/>
                </a:solidFill>
                <a:latin typeface="微软雅黑" panose="020B0503020204020204" pitchFamily="34" charset="-122"/>
                <a:ea typeface="微软雅黑" panose="020B0503020204020204" pitchFamily="34" charset="-122"/>
              </a:rPr>
              <a:t>Page </a:t>
            </a:r>
            <a:fld id="{2993455C-D467-4BDE-AB14-6FB70422A6A8}" type="slidenum">
              <a:rPr lang="de-DE" sz="800" smtClean="0">
                <a:solidFill>
                  <a:srgbClr val="4D4D4D"/>
                </a:solidFill>
                <a:latin typeface="微软雅黑" panose="020B0503020204020204" pitchFamily="34" charset="-122"/>
                <a:ea typeface="微软雅黑" panose="020B0503020204020204" pitchFamily="34" charset="-122"/>
              </a:rPr>
              <a:pPr/>
              <a:t>15</a:t>
            </a:fld>
            <a:endParaRPr lang="de-DE" sz="800" dirty="0">
              <a:solidFill>
                <a:srgbClr val="4D4D4D"/>
              </a:solidFill>
              <a:latin typeface="微软雅黑" panose="020B0503020204020204" pitchFamily="34" charset="-122"/>
              <a:ea typeface="微软雅黑" panose="020B0503020204020204" pitchFamily="34" charset="-122"/>
            </a:endParaRPr>
          </a:p>
        </p:txBody>
      </p:sp>
      <p:sp>
        <p:nvSpPr>
          <p:cNvPr id="41" name="Freeform 6"/>
          <p:cNvSpPr>
            <a:spLocks/>
          </p:cNvSpPr>
          <p:nvPr/>
        </p:nvSpPr>
        <p:spPr bwMode="auto">
          <a:xfrm>
            <a:off x="2476349" y="5717272"/>
            <a:ext cx="889650" cy="797436"/>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005598">
              <a:lumMod val="60000"/>
              <a:lumOff val="40000"/>
            </a:srgbClr>
          </a:solidFill>
          <a:ln w="57150">
            <a:solidFill>
              <a:srgbClr val="FFFFFF"/>
            </a:solidFill>
          </a:ln>
          <a:effectLst>
            <a:innerShdw blurRad="63500" dist="50800" dir="13500000">
              <a:prstClr val="black">
                <a:alpha val="50000"/>
              </a:prstClr>
            </a:innerShdw>
          </a:effectLst>
          <a:extLst/>
        </p:spPr>
        <p:txBody>
          <a:bodyPr lIns="71299" tIns="35650" rIns="71299" bIns="35650"/>
          <a:lstStyle/>
          <a:p>
            <a:pPr marL="0" marR="0" lvl="0" indent="0" defTabSz="951066"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a:ln>
                <a:noFill/>
              </a:ln>
              <a:solidFill>
                <a:srgbClr val="4D4D4D"/>
              </a:solidFill>
              <a:effectLst/>
              <a:uLnTx/>
              <a:uFillTx/>
            </a:endParaRPr>
          </a:p>
        </p:txBody>
      </p:sp>
      <p:sp>
        <p:nvSpPr>
          <p:cNvPr id="42" name="Freeform 41"/>
          <p:cNvSpPr>
            <a:spLocks/>
          </p:cNvSpPr>
          <p:nvPr/>
        </p:nvSpPr>
        <p:spPr bwMode="auto">
          <a:xfrm>
            <a:off x="1586697" y="1478299"/>
            <a:ext cx="2704490" cy="4216904"/>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92D050"/>
          </a:solidFill>
          <a:ln w="57150">
            <a:solidFill>
              <a:srgbClr val="FFFFFF"/>
            </a:solidFill>
          </a:ln>
          <a:effectLst>
            <a:innerShdw blurRad="63500" dist="50800" dir="13500000">
              <a:prstClr val="black">
                <a:alpha val="50000"/>
              </a:prstClr>
            </a:innerShdw>
          </a:effectLst>
          <a:extLst/>
        </p:spPr>
        <p:txBody>
          <a:bodyPr lIns="71299" tIns="35650" rIns="71299" bIns="35650"/>
          <a:lstStyle/>
          <a:p>
            <a:pPr marL="0" marR="0" lvl="0" indent="0" defTabSz="951066"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a:ln>
                <a:noFill/>
              </a:ln>
              <a:solidFill>
                <a:srgbClr val="4D4D4D"/>
              </a:solidFill>
              <a:effectLst/>
              <a:uLnTx/>
              <a:uFillTx/>
            </a:endParaRPr>
          </a:p>
        </p:txBody>
      </p:sp>
      <p:sp>
        <p:nvSpPr>
          <p:cNvPr id="43" name="Freeform 42"/>
          <p:cNvSpPr>
            <a:spLocks/>
          </p:cNvSpPr>
          <p:nvPr/>
        </p:nvSpPr>
        <p:spPr bwMode="auto">
          <a:xfrm>
            <a:off x="2250589" y="1478301"/>
            <a:ext cx="1850383" cy="1523177"/>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92D050"/>
          </a:solidFill>
          <a:ln w="57150">
            <a:solidFill>
              <a:srgbClr val="FFFFFF"/>
            </a:solidFill>
          </a:ln>
          <a:effectLst>
            <a:innerShdw blurRad="63500" dist="50800" dir="13500000">
              <a:prstClr val="black">
                <a:alpha val="50000"/>
              </a:prstClr>
            </a:innerShdw>
          </a:effectLst>
          <a:extLst/>
        </p:spPr>
        <p:txBody>
          <a:bodyPr lIns="71299" tIns="35650" rIns="71299" bIns="35650"/>
          <a:lstStyle/>
          <a:p>
            <a:pPr marL="0" marR="0" lvl="0" indent="0" defTabSz="951066"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a:ln>
                <a:noFill/>
              </a:ln>
              <a:solidFill>
                <a:srgbClr val="4D4D4D"/>
              </a:solidFill>
              <a:effectLst/>
              <a:uLnTx/>
              <a:uFillTx/>
            </a:endParaRPr>
          </a:p>
        </p:txBody>
      </p:sp>
      <p:sp>
        <p:nvSpPr>
          <p:cNvPr id="44" name="Freeform 43"/>
          <p:cNvSpPr>
            <a:spLocks/>
          </p:cNvSpPr>
          <p:nvPr/>
        </p:nvSpPr>
        <p:spPr bwMode="auto">
          <a:xfrm>
            <a:off x="3237568" y="2341578"/>
            <a:ext cx="1041812" cy="2200634"/>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005598">
              <a:lumMod val="60000"/>
              <a:lumOff val="40000"/>
            </a:srgbClr>
          </a:solidFill>
          <a:ln w="57150">
            <a:solidFill>
              <a:srgbClr val="FFFFFF"/>
            </a:solidFill>
          </a:ln>
          <a:effectLst>
            <a:innerShdw blurRad="63500" dist="50800" dir="13500000">
              <a:prstClr val="black">
                <a:alpha val="50000"/>
              </a:prstClr>
            </a:innerShdw>
          </a:effectLst>
          <a:extLst/>
        </p:spPr>
        <p:txBody>
          <a:bodyPr lIns="71299" tIns="35650" rIns="71299" bIns="35650"/>
          <a:lstStyle/>
          <a:p>
            <a:pPr marL="0" marR="0" lvl="0" indent="0" defTabSz="951066"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a:ln>
                <a:noFill/>
              </a:ln>
              <a:solidFill>
                <a:srgbClr val="4D4D4D"/>
              </a:solidFill>
              <a:effectLst/>
              <a:uLnTx/>
              <a:uFillTx/>
            </a:endParaRPr>
          </a:p>
        </p:txBody>
      </p:sp>
      <p:sp>
        <p:nvSpPr>
          <p:cNvPr id="45" name="Freeform 44"/>
          <p:cNvSpPr>
            <a:spLocks/>
          </p:cNvSpPr>
          <p:nvPr/>
        </p:nvSpPr>
        <p:spPr bwMode="auto">
          <a:xfrm>
            <a:off x="1561561" y="1709481"/>
            <a:ext cx="1142884" cy="2244529"/>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005598">
              <a:lumMod val="60000"/>
              <a:lumOff val="40000"/>
            </a:srgbClr>
          </a:solidFill>
          <a:ln w="57150">
            <a:solidFill>
              <a:srgbClr val="FFFFFF"/>
            </a:solidFill>
          </a:ln>
          <a:effectLst>
            <a:innerShdw blurRad="63500" dist="50800" dir="13500000">
              <a:prstClr val="black">
                <a:alpha val="50000"/>
              </a:prstClr>
            </a:innerShdw>
          </a:effectLst>
          <a:extLst/>
        </p:spPr>
        <p:txBody>
          <a:bodyPr lIns="71299" tIns="35650" rIns="71299" bIns="35650"/>
          <a:lstStyle/>
          <a:p>
            <a:pPr marL="0" marR="0" lvl="0" indent="0" defTabSz="951066"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a:ln>
                <a:noFill/>
              </a:ln>
              <a:solidFill>
                <a:srgbClr val="4D4D4D"/>
              </a:solidFill>
              <a:effectLst/>
              <a:uLnTx/>
              <a:uFillTx/>
            </a:endParaRPr>
          </a:p>
        </p:txBody>
      </p:sp>
      <p:grpSp>
        <p:nvGrpSpPr>
          <p:cNvPr id="46" name="组合 41"/>
          <p:cNvGrpSpPr>
            <a:grpSpLocks/>
          </p:cNvGrpSpPr>
          <p:nvPr/>
        </p:nvGrpSpPr>
        <p:grpSpPr bwMode="auto">
          <a:xfrm>
            <a:off x="1646637" y="2417398"/>
            <a:ext cx="806791" cy="713195"/>
            <a:chOff x="1681435" y="1734039"/>
            <a:chExt cx="1152128" cy="774481"/>
          </a:xfrm>
        </p:grpSpPr>
        <p:sp>
          <p:nvSpPr>
            <p:cNvPr id="47" name="TextBox 58"/>
            <p:cNvSpPr txBox="1"/>
            <p:nvPr/>
          </p:nvSpPr>
          <p:spPr>
            <a:xfrm>
              <a:off x="1961994" y="1734039"/>
              <a:ext cx="696178" cy="768716"/>
            </a:xfrm>
            <a:prstGeom prst="rect">
              <a:avLst/>
            </a:prstGeom>
            <a:noFill/>
          </p:spPr>
          <p:txBody>
            <a:bodyPr wrap="square">
              <a:spAutoFit/>
            </a:bodyPr>
            <a:lstStyle/>
            <a:p>
              <a:pPr marL="0" marR="0" lvl="0" indent="0" algn="ctr" defTabSz="951066"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F8F8F8"/>
                  </a:solidFill>
                  <a:effectLst/>
                  <a:uLnTx/>
                  <a:uFillTx/>
                </a:rPr>
                <a:t>1</a:t>
              </a:r>
              <a:endParaRPr kumimoji="0" lang="zh-CN" altLang="en-US" sz="4000" b="1" i="0" u="none" strike="noStrike" kern="0" cap="none" spc="0" normalizeH="0" baseline="0" noProof="0" dirty="0">
                <a:ln>
                  <a:noFill/>
                </a:ln>
                <a:solidFill>
                  <a:srgbClr val="F8F8F8"/>
                </a:solidFill>
                <a:effectLst/>
                <a:uLnTx/>
                <a:uFillTx/>
              </a:endParaRPr>
            </a:p>
          </p:txBody>
        </p:sp>
        <p:sp>
          <p:nvSpPr>
            <p:cNvPr id="48" name="TextBox 61"/>
            <p:cNvSpPr txBox="1"/>
            <p:nvPr/>
          </p:nvSpPr>
          <p:spPr>
            <a:xfrm>
              <a:off x="1681435" y="2157585"/>
              <a:ext cx="1152128" cy="350935"/>
            </a:xfrm>
            <a:prstGeom prst="rect">
              <a:avLst/>
            </a:prstGeom>
            <a:noFill/>
          </p:spPr>
          <p:txBody>
            <a:bodyPr>
              <a:spAutoFit/>
            </a:bodyPr>
            <a:lstStyle/>
            <a:p>
              <a:pPr marL="0" marR="0" lvl="0" indent="0" algn="ctr" defTabSz="951066"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F8F8F8"/>
                </a:solidFill>
                <a:effectLst/>
                <a:uLnTx/>
                <a:uFillTx/>
              </a:endParaRPr>
            </a:p>
          </p:txBody>
        </p:sp>
      </p:grpSp>
      <p:sp>
        <p:nvSpPr>
          <p:cNvPr id="49" name="TextBox 70"/>
          <p:cNvSpPr txBox="1"/>
          <p:nvPr/>
        </p:nvSpPr>
        <p:spPr bwMode="auto">
          <a:xfrm>
            <a:off x="2953594" y="1705046"/>
            <a:ext cx="395216" cy="828695"/>
          </a:xfrm>
          <a:prstGeom prst="rect">
            <a:avLst/>
          </a:prstGeom>
          <a:noFill/>
        </p:spPr>
        <p:txBody>
          <a:bodyPr wrap="square" lIns="76654" tIns="38327" rIns="76654" bIns="38327">
            <a:spAutoFit/>
          </a:bodyPr>
          <a:lstStyle>
            <a:defPPr>
              <a:defRPr lang="de-DE"/>
            </a:defPPr>
            <a:lvl1pPr algn="ctr" defTabSz="1134517">
              <a:defRPr sz="4800" b="1">
                <a:solidFill>
                  <a:srgbClr val="F8F8F8"/>
                </a:solidFill>
                <a:latin typeface="+mj-ea"/>
                <a:ea typeface="+mj-ea"/>
              </a:defRPr>
            </a:lvl1pPr>
          </a:lstStyle>
          <a:p>
            <a:pPr marL="0" marR="0" lvl="0" indent="0" algn="ctr" defTabSz="1134517"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a:ln>
                  <a:noFill/>
                </a:ln>
                <a:solidFill>
                  <a:srgbClr val="F8F8F8"/>
                </a:solidFill>
                <a:effectLst/>
                <a:uLnTx/>
                <a:uFillTx/>
                <a:latin typeface="+mj-ea"/>
                <a:ea typeface="+mj-ea"/>
              </a:rPr>
              <a:t>2</a:t>
            </a:r>
            <a:endParaRPr kumimoji="0" lang="zh-CN" altLang="en-US" sz="4800" b="1" i="0" u="none" strike="noStrike" kern="0" cap="none" spc="0" normalizeH="0" baseline="0" noProof="0" dirty="0">
              <a:ln>
                <a:noFill/>
              </a:ln>
              <a:solidFill>
                <a:srgbClr val="F8F8F8"/>
              </a:solidFill>
              <a:effectLst/>
              <a:uLnTx/>
              <a:uFillTx/>
              <a:latin typeface="+mj-ea"/>
              <a:ea typeface="+mj-ea"/>
            </a:endParaRPr>
          </a:p>
        </p:txBody>
      </p:sp>
      <p:grpSp>
        <p:nvGrpSpPr>
          <p:cNvPr id="50" name="组合 47"/>
          <p:cNvGrpSpPr>
            <a:grpSpLocks/>
          </p:cNvGrpSpPr>
          <p:nvPr/>
        </p:nvGrpSpPr>
        <p:grpSpPr bwMode="auto">
          <a:xfrm>
            <a:off x="3376530" y="3001478"/>
            <a:ext cx="806790" cy="828695"/>
            <a:chOff x="4138032" y="2368437"/>
            <a:chExt cx="1152128" cy="898746"/>
          </a:xfrm>
        </p:grpSpPr>
        <p:sp>
          <p:nvSpPr>
            <p:cNvPr id="51" name="TextBox 73"/>
            <p:cNvSpPr txBox="1"/>
            <p:nvPr/>
          </p:nvSpPr>
          <p:spPr>
            <a:xfrm>
              <a:off x="4431903" y="2368437"/>
              <a:ext cx="564383" cy="898746"/>
            </a:xfrm>
            <a:prstGeom prst="rect">
              <a:avLst/>
            </a:prstGeom>
            <a:noFill/>
          </p:spPr>
          <p:txBody>
            <a:bodyPr wrap="square">
              <a:spAutoFit/>
            </a:bodyPr>
            <a:lstStyle>
              <a:defPPr>
                <a:defRPr lang="de-DE"/>
              </a:defPPr>
              <a:lvl1pPr algn="ctr" defTabSz="1134517">
                <a:defRPr sz="4800" b="1">
                  <a:solidFill>
                    <a:srgbClr val="F8F8F8"/>
                  </a:solidFill>
                  <a:latin typeface="+mj-ea"/>
                  <a:ea typeface="+mj-ea"/>
                </a:defRPr>
              </a:lvl1pPr>
            </a:lstStyle>
            <a:p>
              <a:pPr marL="0" marR="0" lvl="0" indent="0" algn="ctr" defTabSz="1134517"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a:ln>
                    <a:noFill/>
                  </a:ln>
                  <a:solidFill>
                    <a:srgbClr val="F8F8F8"/>
                  </a:solidFill>
                  <a:effectLst/>
                  <a:uLnTx/>
                  <a:uFillTx/>
                  <a:latin typeface="+mj-ea"/>
                  <a:ea typeface="+mj-ea"/>
                </a:rPr>
                <a:t>3</a:t>
              </a:r>
              <a:endParaRPr kumimoji="0" lang="zh-CN" altLang="en-US" sz="4800" b="1" i="0" u="none" strike="noStrike" kern="0" cap="none" spc="0" normalizeH="0" baseline="0" noProof="0" dirty="0">
                <a:ln>
                  <a:noFill/>
                </a:ln>
                <a:solidFill>
                  <a:srgbClr val="F8F8F8"/>
                </a:solidFill>
                <a:effectLst/>
                <a:uLnTx/>
                <a:uFillTx/>
                <a:latin typeface="+mj-ea"/>
                <a:ea typeface="+mj-ea"/>
              </a:endParaRPr>
            </a:p>
          </p:txBody>
        </p:sp>
        <p:sp>
          <p:nvSpPr>
            <p:cNvPr id="52" name="TextBox 74"/>
            <p:cNvSpPr txBox="1"/>
            <p:nvPr/>
          </p:nvSpPr>
          <p:spPr>
            <a:xfrm>
              <a:off x="4138032" y="2780635"/>
              <a:ext cx="1152128" cy="350483"/>
            </a:xfrm>
            <a:prstGeom prst="rect">
              <a:avLst/>
            </a:prstGeom>
            <a:noFill/>
          </p:spPr>
          <p:txBody>
            <a:bodyPr>
              <a:spAutoFit/>
            </a:bodyPr>
            <a:lstStyle/>
            <a:p>
              <a:pPr marL="0" marR="0" lvl="0" indent="0" algn="ctr" defTabSz="951066"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F8F8F8"/>
                </a:solidFill>
                <a:effectLst/>
                <a:uLnTx/>
                <a:uFillTx/>
              </a:endParaRPr>
            </a:p>
          </p:txBody>
        </p:sp>
      </p:grpSp>
      <p:grpSp>
        <p:nvGrpSpPr>
          <p:cNvPr id="53" name="组合 50"/>
          <p:cNvGrpSpPr>
            <a:grpSpLocks/>
          </p:cNvGrpSpPr>
          <p:nvPr/>
        </p:nvGrpSpPr>
        <p:grpSpPr bwMode="auto">
          <a:xfrm>
            <a:off x="2520313" y="4251535"/>
            <a:ext cx="806791" cy="742638"/>
            <a:chOff x="2930276" y="3724937"/>
            <a:chExt cx="1152128" cy="805629"/>
          </a:xfrm>
        </p:grpSpPr>
        <p:sp>
          <p:nvSpPr>
            <p:cNvPr id="54" name="TextBox 76"/>
            <p:cNvSpPr txBox="1"/>
            <p:nvPr/>
          </p:nvSpPr>
          <p:spPr>
            <a:xfrm>
              <a:off x="3306730" y="3724937"/>
              <a:ext cx="671178" cy="767929"/>
            </a:xfrm>
            <a:prstGeom prst="rect">
              <a:avLst/>
            </a:prstGeom>
            <a:noFill/>
          </p:spPr>
          <p:txBody>
            <a:bodyPr wrap="none">
              <a:spAutoFit/>
            </a:bodyPr>
            <a:lstStyle/>
            <a:p>
              <a:pPr marL="0" marR="0" lvl="0" indent="0" defTabSz="951066"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F8F8F8"/>
                  </a:solidFill>
                  <a:effectLst/>
                  <a:uLnTx/>
                  <a:uFillTx/>
                </a:rPr>
                <a:t>4</a:t>
              </a:r>
              <a:endParaRPr kumimoji="0" lang="zh-CN" altLang="en-US" sz="4000" b="1" i="0" u="none" strike="noStrike" kern="0" cap="none" spc="0" normalizeH="0" baseline="0" noProof="0" dirty="0">
                <a:ln>
                  <a:noFill/>
                </a:ln>
                <a:solidFill>
                  <a:srgbClr val="F8F8F8"/>
                </a:solidFill>
                <a:effectLst/>
                <a:uLnTx/>
                <a:uFillTx/>
              </a:endParaRPr>
            </a:p>
          </p:txBody>
        </p:sp>
        <p:sp>
          <p:nvSpPr>
            <p:cNvPr id="55" name="TextBox 77"/>
            <p:cNvSpPr txBox="1"/>
            <p:nvPr/>
          </p:nvSpPr>
          <p:spPr>
            <a:xfrm>
              <a:off x="2930276" y="4179990"/>
              <a:ext cx="1152128" cy="350576"/>
            </a:xfrm>
            <a:prstGeom prst="rect">
              <a:avLst/>
            </a:prstGeom>
            <a:noFill/>
          </p:spPr>
          <p:txBody>
            <a:bodyPr>
              <a:spAutoFit/>
            </a:bodyPr>
            <a:lstStyle/>
            <a:p>
              <a:pPr marL="0" marR="0" lvl="0" indent="0" algn="ctr" defTabSz="951066"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F8F8F8"/>
                </a:solidFill>
                <a:effectLst/>
                <a:uLnTx/>
                <a:uFillTx/>
              </a:endParaRPr>
            </a:p>
          </p:txBody>
        </p:sp>
      </p:grpSp>
      <p:sp>
        <p:nvSpPr>
          <p:cNvPr id="56" name="TextBox 78"/>
          <p:cNvSpPr txBox="1"/>
          <p:nvPr/>
        </p:nvSpPr>
        <p:spPr>
          <a:xfrm>
            <a:off x="2482690" y="5787669"/>
            <a:ext cx="805397" cy="533661"/>
          </a:xfrm>
          <a:prstGeom prst="rect">
            <a:avLst/>
          </a:prstGeom>
          <a:noFill/>
        </p:spPr>
        <p:txBody>
          <a:bodyPr lIns="71299" tIns="35650" rIns="71299" bIns="35650">
            <a:spAutoFit/>
          </a:bodyPr>
          <a:lstStyle/>
          <a:p>
            <a:pPr marL="0" marR="0" lvl="0" indent="0" algn="ctr" defTabSz="951066" eaLnBrk="1" fontAlgn="auto" latinLnBrk="0" hangingPunct="1">
              <a:lnSpc>
                <a:spcPct val="100000"/>
              </a:lnSpc>
              <a:spcBef>
                <a:spcPts val="0"/>
              </a:spcBef>
              <a:spcAft>
                <a:spcPts val="0"/>
              </a:spcAft>
              <a:buClrTx/>
              <a:buSzTx/>
              <a:buFontTx/>
              <a:buNone/>
              <a:tabLst/>
              <a:defRPr/>
            </a:pPr>
            <a:r>
              <a:rPr kumimoji="0" lang="zh-CN" altLang="en-US" sz="1500" b="1" i="0" u="none" strike="noStrike" kern="0" cap="none" spc="0" normalizeH="0" baseline="0" noProof="0" dirty="0">
                <a:ln>
                  <a:noFill/>
                </a:ln>
                <a:solidFill>
                  <a:srgbClr val="F8F8F8"/>
                </a:solidFill>
                <a:effectLst/>
                <a:uLnTx/>
                <a:uFillTx/>
              </a:rPr>
              <a:t>沉着</a:t>
            </a:r>
            <a:endParaRPr kumimoji="0" lang="en-US" altLang="zh-CN" sz="1500" b="1" i="0" u="none" strike="noStrike" kern="0" cap="none" spc="0" normalizeH="0" baseline="0" noProof="0" dirty="0">
              <a:ln>
                <a:noFill/>
              </a:ln>
              <a:solidFill>
                <a:srgbClr val="F8F8F8"/>
              </a:solidFill>
              <a:effectLst/>
              <a:uLnTx/>
              <a:uFillTx/>
            </a:endParaRPr>
          </a:p>
          <a:p>
            <a:pPr marL="0" marR="0" lvl="0" indent="0" algn="ctr" defTabSz="951066" eaLnBrk="1" fontAlgn="auto" latinLnBrk="0" hangingPunct="1">
              <a:lnSpc>
                <a:spcPct val="100000"/>
              </a:lnSpc>
              <a:spcBef>
                <a:spcPts val="0"/>
              </a:spcBef>
              <a:spcAft>
                <a:spcPts val="0"/>
              </a:spcAft>
              <a:buClrTx/>
              <a:buSzTx/>
              <a:buFontTx/>
              <a:buNone/>
              <a:tabLst/>
              <a:defRPr/>
            </a:pPr>
            <a:r>
              <a:rPr kumimoji="0" lang="zh-CN" altLang="en-US" sz="1500" b="1" i="0" u="none" strike="noStrike" kern="0" cap="none" spc="0" normalizeH="0" baseline="0" noProof="0" dirty="0">
                <a:ln>
                  <a:noFill/>
                </a:ln>
                <a:solidFill>
                  <a:srgbClr val="F8F8F8"/>
                </a:solidFill>
                <a:effectLst/>
                <a:uLnTx/>
                <a:uFillTx/>
              </a:rPr>
              <a:t>应对</a:t>
            </a:r>
          </a:p>
        </p:txBody>
      </p:sp>
      <p:sp>
        <p:nvSpPr>
          <p:cNvPr id="57" name="Slide Number Placeholder 3"/>
          <p:cNvSpPr txBox="1">
            <a:spLocks/>
          </p:cNvSpPr>
          <p:nvPr/>
        </p:nvSpPr>
        <p:spPr bwMode="gray">
          <a:xfrm>
            <a:off x="1246510" y="6424613"/>
            <a:ext cx="1324904" cy="433387"/>
          </a:xfrm>
          <a:prstGeom prst="rect">
            <a:avLst/>
          </a:prstGeom>
        </p:spPr>
        <p:txBody>
          <a:bodyPr vert="horz" lIns="0" tIns="0" rIns="0" bIns="0" rtlCol="0" anchor="ctr"/>
          <a:lstStyle>
            <a:defPPr>
              <a:defRPr lang="de-DE"/>
            </a:defPPr>
            <a:lvl1pPr marL="0" algn="l" defTabSz="914400" rtl="0" eaLnBrk="1" latinLnBrk="0" hangingPunct="1">
              <a:defRPr sz="798" kern="1200">
                <a:solidFill>
                  <a:schemeClr val="tx1"/>
                </a:solidFill>
                <a:latin typeface="+mn-lt"/>
                <a:ea typeface="+mn-ea"/>
                <a:cs typeface="+mn-cs"/>
              </a:defRPr>
            </a:lvl1pPr>
            <a:lvl2pPr marL="1584" indent="0" algn="l" defTabSz="914400" rtl="0" eaLnBrk="1" latinLnBrk="0" hangingPunct="1">
              <a:defRPr sz="798" kern="1200">
                <a:solidFill>
                  <a:schemeClr val="tx1"/>
                </a:solidFill>
                <a:latin typeface="+mn-lt"/>
                <a:ea typeface="+mn-ea"/>
                <a:cs typeface="+mn-cs"/>
              </a:defRPr>
            </a:lvl2pPr>
            <a:lvl3pPr marL="0" indent="0" algn="l" defTabSz="914400" rtl="0" eaLnBrk="1" latinLnBrk="0" hangingPunct="1">
              <a:defRPr sz="798" kern="1200">
                <a:solidFill>
                  <a:schemeClr val="tx1"/>
                </a:solidFill>
                <a:latin typeface="+mn-lt"/>
                <a:ea typeface="+mn-ea"/>
                <a:cs typeface="+mn-cs"/>
              </a:defRPr>
            </a:lvl3pPr>
            <a:lvl4pPr marL="0" indent="0" algn="l" defTabSz="914400" rtl="0" eaLnBrk="1" latinLnBrk="0" hangingPunct="1">
              <a:defRPr sz="798" kern="1200">
                <a:solidFill>
                  <a:schemeClr val="tx1"/>
                </a:solidFill>
                <a:latin typeface="+mn-lt"/>
                <a:ea typeface="+mn-ea"/>
                <a:cs typeface="+mn-cs"/>
              </a:defRPr>
            </a:lvl4pPr>
            <a:lvl5pPr marL="0" indent="0" algn="l" defTabSz="914400" rtl="0" eaLnBrk="1" latinLnBrk="0" hangingPunct="1">
              <a:defRPr sz="798" kern="1200">
                <a:solidFill>
                  <a:schemeClr val="tx1"/>
                </a:solidFill>
                <a:latin typeface="+mn-lt"/>
                <a:ea typeface="+mn-ea"/>
                <a:cs typeface="+mn-cs"/>
              </a:defRPr>
            </a:lvl5pPr>
            <a:lvl6pPr marL="0" indent="0" algn="l" defTabSz="914400" rtl="0" eaLnBrk="1" latinLnBrk="0" hangingPunct="1">
              <a:defRPr sz="798" kern="1200">
                <a:solidFill>
                  <a:schemeClr val="tx1"/>
                </a:solidFill>
                <a:latin typeface="+mn-lt"/>
                <a:ea typeface="+mn-ea"/>
                <a:cs typeface="+mn-cs"/>
              </a:defRPr>
            </a:lvl6pPr>
            <a:lvl7pPr marL="0" indent="0" algn="l" defTabSz="914400" rtl="0" eaLnBrk="1" latinLnBrk="0" hangingPunct="1">
              <a:defRPr sz="798" kern="1200">
                <a:solidFill>
                  <a:schemeClr val="tx1"/>
                </a:solidFill>
                <a:latin typeface="+mn-lt"/>
                <a:ea typeface="+mn-ea"/>
                <a:cs typeface="+mn-cs"/>
              </a:defRPr>
            </a:lvl7pPr>
            <a:lvl8pPr marL="0" indent="0" algn="l" defTabSz="914400" rtl="0" eaLnBrk="1" latinLnBrk="0" hangingPunct="1">
              <a:defRPr sz="798" kern="1200">
                <a:solidFill>
                  <a:schemeClr val="tx1"/>
                </a:solidFill>
                <a:latin typeface="+mn-lt"/>
                <a:ea typeface="+mn-ea"/>
                <a:cs typeface="+mn-cs"/>
              </a:defRPr>
            </a:lvl8pPr>
            <a:lvl9pPr marL="0" indent="0" algn="l" defTabSz="914400" rtl="0" eaLnBrk="1" latinLnBrk="0" hangingPunct="1">
              <a:defRPr sz="798" kern="1200">
                <a:solidFill>
                  <a:schemeClr val="tx1"/>
                </a:solidFill>
                <a:latin typeface="+mn-lt"/>
                <a:ea typeface="+mn-ea"/>
                <a:cs typeface="+mn-cs"/>
              </a:defRPr>
            </a:lvl9pPr>
          </a:lstStyle>
          <a:p>
            <a:r>
              <a:rPr lang="de-DE" sz="800" smtClean="0">
                <a:solidFill>
                  <a:srgbClr val="4D4D4D"/>
                </a:solidFill>
                <a:latin typeface="微软雅黑" panose="020B0503020204020204" pitchFamily="34" charset="-122"/>
                <a:ea typeface="微软雅黑" panose="020B0503020204020204" pitchFamily="34" charset="-122"/>
              </a:rPr>
              <a:t>Page </a:t>
            </a:r>
            <a:fld id="{2993455C-D467-4BDE-AB14-6FB70422A6A8}" type="slidenum">
              <a:rPr lang="de-DE" sz="800" smtClean="0">
                <a:solidFill>
                  <a:srgbClr val="4D4D4D"/>
                </a:solidFill>
                <a:latin typeface="微软雅黑" panose="020B0503020204020204" pitchFamily="34" charset="-122"/>
                <a:ea typeface="微软雅黑" panose="020B0503020204020204" pitchFamily="34" charset="-122"/>
              </a:rPr>
              <a:pPr/>
              <a:t>15</a:t>
            </a:fld>
            <a:endParaRPr lang="de-DE" sz="800" dirty="0">
              <a:solidFill>
                <a:srgbClr val="4D4D4D"/>
              </a:solidFill>
              <a:latin typeface="微软雅黑" panose="020B0503020204020204" pitchFamily="34" charset="-122"/>
              <a:ea typeface="微软雅黑" panose="020B0503020204020204" pitchFamily="34" charset="-122"/>
            </a:endParaRPr>
          </a:p>
        </p:txBody>
      </p:sp>
      <p:sp>
        <p:nvSpPr>
          <p:cNvPr id="6" name="Subtitle 5"/>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31052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500"/>
                                        <p:tgtEl>
                                          <p:spTgt spid="2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heel(1)">
                                      <p:cBhvr>
                                        <p:cTn id="23" dur="500"/>
                                        <p:tgtEl>
                                          <p:spTgt spid="2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1" presetClass="entr" presetSubtype="1"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heel(1)">
                                      <p:cBhvr>
                                        <p:cTn id="31" dur="500"/>
                                        <p:tgtEl>
                                          <p:spTgt spid="3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down)">
                                      <p:cBhvr>
                                        <p:cTn id="39" dur="300"/>
                                        <p:tgtEl>
                                          <p:spTgt spid="45"/>
                                        </p:tgtEl>
                                      </p:cBhvr>
                                    </p:animEffect>
                                  </p:childTnLst>
                                </p:cTn>
                              </p:par>
                            </p:childTnLst>
                          </p:cTn>
                        </p:par>
                        <p:par>
                          <p:cTn id="40" fill="hold">
                            <p:stCondLst>
                              <p:cond delay="4300"/>
                            </p:stCondLst>
                            <p:childTnLst>
                              <p:par>
                                <p:cTn id="41" presetID="31"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 calcmode="lin" valueType="num">
                                      <p:cBhvr>
                                        <p:cTn id="45" dur="500" fill="hold"/>
                                        <p:tgtEl>
                                          <p:spTgt spid="46"/>
                                        </p:tgtEl>
                                        <p:attrNameLst>
                                          <p:attrName>style.rotation</p:attrName>
                                        </p:attrNameLst>
                                      </p:cBhvr>
                                      <p:tavLst>
                                        <p:tav tm="0">
                                          <p:val>
                                            <p:fltVal val="90"/>
                                          </p:val>
                                        </p:tav>
                                        <p:tav tm="100000">
                                          <p:val>
                                            <p:fltVal val="0"/>
                                          </p:val>
                                        </p:tav>
                                      </p:tavLst>
                                    </p:anim>
                                    <p:animEffect transition="in" filter="fade">
                                      <p:cBhvr>
                                        <p:cTn id="46" dur="500"/>
                                        <p:tgtEl>
                                          <p:spTgt spid="46"/>
                                        </p:tgtEl>
                                      </p:cBhvr>
                                    </p:animEffect>
                                  </p:childTnLst>
                                </p:cTn>
                              </p:par>
                            </p:childTnLst>
                          </p:cTn>
                        </p:par>
                        <p:par>
                          <p:cTn id="47" fill="hold">
                            <p:stCondLst>
                              <p:cond delay="4800"/>
                            </p:stCondLst>
                            <p:childTnLst>
                              <p:par>
                                <p:cTn id="48" presetID="22" presetClass="entr" presetSubtype="8"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300"/>
                                        <p:tgtEl>
                                          <p:spTgt spid="43"/>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par>
                          <p:cTn id="53" fill="hold">
                            <p:stCondLst>
                              <p:cond delay="5100"/>
                            </p:stCondLst>
                            <p:childTnLst>
                              <p:par>
                                <p:cTn id="54" presetID="22" presetClass="entr" presetSubtype="1"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up)">
                                      <p:cBhvr>
                                        <p:cTn id="56" dur="300"/>
                                        <p:tgtEl>
                                          <p:spTgt spid="42"/>
                                        </p:tgtEl>
                                      </p:cBhvr>
                                    </p:animEffect>
                                  </p:childTnLst>
                                </p:cTn>
                              </p:par>
                            </p:childTnLst>
                          </p:cTn>
                        </p:par>
                        <p:par>
                          <p:cTn id="57" fill="hold">
                            <p:stCondLst>
                              <p:cond delay="5400"/>
                            </p:stCondLst>
                            <p:childTnLst>
                              <p:par>
                                <p:cTn id="58" presetID="22" presetClass="entr" presetSubtype="1"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up)">
                                      <p:cBhvr>
                                        <p:cTn id="60" dur="300"/>
                                        <p:tgtEl>
                                          <p:spTgt spid="44"/>
                                        </p:tgtEl>
                                      </p:cBhvr>
                                    </p:animEffect>
                                  </p:childTnLst>
                                </p:cTn>
                              </p:par>
                              <p:par>
                                <p:cTn id="61" presetID="3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 calcmode="lin" valueType="num">
                                      <p:cBhvr>
                                        <p:cTn id="65" dur="500" fill="hold"/>
                                        <p:tgtEl>
                                          <p:spTgt spid="50"/>
                                        </p:tgtEl>
                                        <p:attrNameLst>
                                          <p:attrName>style.rotation</p:attrName>
                                        </p:attrNameLst>
                                      </p:cBhvr>
                                      <p:tavLst>
                                        <p:tav tm="0">
                                          <p:val>
                                            <p:fltVal val="90"/>
                                          </p:val>
                                        </p:tav>
                                        <p:tav tm="100000">
                                          <p:val>
                                            <p:fltVal val="0"/>
                                          </p:val>
                                        </p:tav>
                                      </p:tavLst>
                                    </p:anim>
                                    <p:animEffect transition="in" filter="fade">
                                      <p:cBhvr>
                                        <p:cTn id="66" dur="500"/>
                                        <p:tgtEl>
                                          <p:spTgt spid="50"/>
                                        </p:tgtEl>
                                      </p:cBhvr>
                                    </p:animEffect>
                                  </p:childTnLst>
                                </p:cTn>
                              </p:par>
                              <p:par>
                                <p:cTn id="67" presetID="31"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p:cTn id="69" dur="500" fill="hold"/>
                                        <p:tgtEl>
                                          <p:spTgt spid="53"/>
                                        </p:tgtEl>
                                        <p:attrNameLst>
                                          <p:attrName>ppt_w</p:attrName>
                                        </p:attrNameLst>
                                      </p:cBhvr>
                                      <p:tavLst>
                                        <p:tav tm="0">
                                          <p:val>
                                            <p:fltVal val="0"/>
                                          </p:val>
                                        </p:tav>
                                        <p:tav tm="100000">
                                          <p:val>
                                            <p:strVal val="#ppt_w"/>
                                          </p:val>
                                        </p:tav>
                                      </p:tavLst>
                                    </p:anim>
                                    <p:anim calcmode="lin" valueType="num">
                                      <p:cBhvr>
                                        <p:cTn id="70" dur="500" fill="hold"/>
                                        <p:tgtEl>
                                          <p:spTgt spid="53"/>
                                        </p:tgtEl>
                                        <p:attrNameLst>
                                          <p:attrName>ppt_h</p:attrName>
                                        </p:attrNameLst>
                                      </p:cBhvr>
                                      <p:tavLst>
                                        <p:tav tm="0">
                                          <p:val>
                                            <p:fltVal val="0"/>
                                          </p:val>
                                        </p:tav>
                                        <p:tav tm="100000">
                                          <p:val>
                                            <p:strVal val="#ppt_h"/>
                                          </p:val>
                                        </p:tav>
                                      </p:tavLst>
                                    </p:anim>
                                    <p:anim calcmode="lin" valueType="num">
                                      <p:cBhvr>
                                        <p:cTn id="71" dur="500" fill="hold"/>
                                        <p:tgtEl>
                                          <p:spTgt spid="53"/>
                                        </p:tgtEl>
                                        <p:attrNameLst>
                                          <p:attrName>style.rotation</p:attrName>
                                        </p:attrNameLst>
                                      </p:cBhvr>
                                      <p:tavLst>
                                        <p:tav tm="0">
                                          <p:val>
                                            <p:fltVal val="90"/>
                                          </p:val>
                                        </p:tav>
                                        <p:tav tm="100000">
                                          <p:val>
                                            <p:fltVal val="0"/>
                                          </p:val>
                                        </p:tav>
                                      </p:tavLst>
                                    </p:anim>
                                    <p:animEffect transition="in" filter="fade">
                                      <p:cBhvr>
                                        <p:cTn id="72" dur="500"/>
                                        <p:tgtEl>
                                          <p:spTgt spid="53"/>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childTnLst>
                          </p:cTn>
                        </p:par>
                        <p:par>
                          <p:cTn id="78" fill="hold">
                            <p:stCondLst>
                              <p:cond delay="6400"/>
                            </p:stCondLst>
                            <p:childTnLst>
                              <p:par>
                                <p:cTn id="79" presetID="42" presetClass="entr" presetSubtype="0" fill="hold"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4" grpId="0"/>
      <p:bldP spid="35" grpId="0"/>
      <p:bldP spid="36" grpId="0"/>
      <p:bldP spid="49"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1821" y="389758"/>
            <a:ext cx="10798460" cy="864000"/>
          </a:xfrm>
        </p:spPr>
        <p:txBody>
          <a:bodyPr/>
          <a:lstStyle/>
          <a:p>
            <a:r>
              <a:rPr lang="zh-CN" altLang="en-US" dirty="0"/>
              <a:t>信息</a:t>
            </a:r>
            <a:r>
              <a:rPr lang="zh-CN" altLang="en-US" dirty="0" smtClean="0"/>
              <a:t>安</a:t>
            </a:r>
            <a:r>
              <a:rPr lang="zh-CN" altLang="en-US" dirty="0"/>
              <a:t>全意识</a:t>
            </a:r>
            <a:r>
              <a:rPr lang="en-US" altLang="zh-CN" dirty="0" smtClean="0"/>
              <a:t/>
            </a:r>
            <a:br>
              <a:rPr lang="en-US" altLang="zh-CN" dirty="0" smtClean="0"/>
            </a:br>
            <a:endParaRPr lang="en-US" altLang="zh-CN" dirty="0"/>
          </a:p>
        </p:txBody>
      </p:sp>
      <p:sp>
        <p:nvSpPr>
          <p:cNvPr id="9" name="Slide Number Placeholder 8"/>
          <p:cNvSpPr>
            <a:spLocks noGrp="1"/>
          </p:cNvSpPr>
          <p:nvPr>
            <p:ph type="sldNum" sz="quarter" idx="12"/>
          </p:nvPr>
        </p:nvSpPr>
        <p:spPr/>
        <p:txBody>
          <a:bodyPr/>
          <a:lstStyle/>
          <a:p>
            <a:fld id="{EEAD9179-7A6B-4268-BEB2-F3B8EB06115B}" type="slidenum">
              <a:rPr lang="en-US" smtClean="0"/>
              <a:pPr/>
              <a:t>16</a:t>
            </a:fld>
            <a:endParaRPr lang="en-US" dirty="0"/>
          </a:p>
        </p:txBody>
      </p:sp>
      <p:sp>
        <p:nvSpPr>
          <p:cNvPr id="7" name="Rectangle 6"/>
          <p:cNvSpPr/>
          <p:nvPr/>
        </p:nvSpPr>
        <p:spPr>
          <a:xfrm>
            <a:off x="495502" y="1542330"/>
            <a:ext cx="11291700" cy="2982868"/>
          </a:xfrm>
          <a:prstGeom prst="rect">
            <a:avLst/>
          </a:prstGeom>
        </p:spPr>
        <p:txBody>
          <a:bodyPr wrap="square">
            <a:spAutoFit/>
          </a:bodyPr>
          <a:lstStyle/>
          <a:p>
            <a:pPr marL="228600" marR="0" lvl="0" indent="-228600">
              <a:spcBef>
                <a:spcPts val="100"/>
              </a:spcBef>
              <a:spcAft>
                <a:spcPts val="100"/>
              </a:spcAft>
              <a:buClr>
                <a:srgbClr val="000000"/>
              </a:buClr>
              <a:buFont typeface="Wingdings" panose="05000000000000000000" pitchFamily="2" charset="2"/>
              <a:buChar char="Ø"/>
            </a:pPr>
            <a:r>
              <a:rPr lang="zh-CN" altLang="en-US" sz="1600" b="1" dirty="0">
                <a:ea typeface="+mj-ea"/>
                <a:cs typeface="Arial" panose="020B0604020202020204" pitchFamily="34" charset="0"/>
              </a:rPr>
              <a:t>不要</a:t>
            </a:r>
            <a:r>
              <a:rPr lang="zh-CN" altLang="en-US" sz="1600" b="1" dirty="0" smtClean="0">
                <a:ea typeface="+mj-ea"/>
                <a:cs typeface="Arial" panose="020B0604020202020204" pitchFamily="34" charset="0"/>
              </a:rPr>
              <a:t>泄</a:t>
            </a:r>
            <a:r>
              <a:rPr lang="zh-CN" altLang="en-US" sz="1600" b="1" dirty="0">
                <a:ea typeface="+mj-ea"/>
                <a:cs typeface="Arial" panose="020B0604020202020204" pitchFamily="34" charset="0"/>
              </a:rPr>
              <a:t>露自己</a:t>
            </a:r>
            <a:r>
              <a:rPr lang="zh-CN" altLang="en-US" sz="1600" b="1" dirty="0" smtClean="0">
                <a:ea typeface="+mj-ea"/>
                <a:cs typeface="Arial" panose="020B0604020202020204" pitchFamily="34" charset="0"/>
              </a:rPr>
              <a:t>的账</a:t>
            </a:r>
            <a:r>
              <a:rPr lang="zh-CN" altLang="en-US" sz="1600" b="1" dirty="0">
                <a:ea typeface="+mj-ea"/>
                <a:cs typeface="Arial" panose="020B0604020202020204" pitchFamily="34" charset="0"/>
              </a:rPr>
              <a:t>号密码及其它公司内部系统的账号</a:t>
            </a:r>
            <a:r>
              <a:rPr lang="zh-CN" altLang="en-US" sz="1600" b="1" dirty="0" smtClean="0">
                <a:ea typeface="+mj-ea"/>
                <a:cs typeface="Arial" panose="020B0604020202020204" pitchFamily="34" charset="0"/>
              </a:rPr>
              <a:t>密码</a:t>
            </a:r>
            <a:r>
              <a:rPr lang="zh-CN" altLang="en-US" sz="1600" b="1" dirty="0">
                <a:ea typeface="+mj-ea"/>
                <a:cs typeface="Arial" panose="020B0604020202020204" pitchFamily="34" charset="0"/>
              </a:rPr>
              <a:t>，</a:t>
            </a:r>
            <a:r>
              <a:rPr lang="zh-CN" altLang="en-US" sz="1600" b="1" dirty="0" smtClean="0">
                <a:ea typeface="+mj-ea"/>
                <a:cs typeface="Arial" panose="020B0604020202020204" pitchFamily="34" charset="0"/>
              </a:rPr>
              <a:t>绝对</a:t>
            </a:r>
            <a:r>
              <a:rPr lang="zh-CN" altLang="en-US" sz="1600" b="1" dirty="0">
                <a:ea typeface="+mj-ea"/>
                <a:cs typeface="Arial" panose="020B0604020202020204" pitchFamily="34" charset="0"/>
              </a:rPr>
              <a:t>不要将任何账号</a:t>
            </a:r>
            <a:r>
              <a:rPr lang="en-US" sz="1600" b="1" dirty="0">
                <a:ea typeface="+mj-ea"/>
                <a:cs typeface="Arial" panose="020B0604020202020204" pitchFamily="34" charset="0"/>
              </a:rPr>
              <a:t>/</a:t>
            </a:r>
            <a:r>
              <a:rPr lang="zh-CN" altLang="en-US" sz="1600" b="1" dirty="0">
                <a:ea typeface="+mj-ea"/>
                <a:cs typeface="Arial" panose="020B0604020202020204" pitchFamily="34" charset="0"/>
              </a:rPr>
              <a:t>密码写下来贴在电脑或办公桌</a:t>
            </a:r>
            <a:r>
              <a:rPr lang="zh-CN" altLang="en-US" sz="1600" b="1" dirty="0" smtClean="0">
                <a:ea typeface="+mj-ea"/>
                <a:cs typeface="Arial" panose="020B0604020202020204" pitchFamily="34" charset="0"/>
              </a:rPr>
              <a:t>上。</a:t>
            </a:r>
            <a:endParaRPr lang="en-US" altLang="zh-CN" sz="1600" b="1" dirty="0" smtClean="0">
              <a:ea typeface="+mj-ea"/>
              <a:cs typeface="Arial" panose="020B0604020202020204" pitchFamily="34" charset="0"/>
            </a:endParaRPr>
          </a:p>
          <a:p>
            <a:pPr marL="228600" indent="-228600">
              <a:spcBef>
                <a:spcPts val="100"/>
              </a:spcBef>
              <a:spcAft>
                <a:spcPts val="100"/>
              </a:spcAft>
              <a:buClr>
                <a:srgbClr val="000000"/>
              </a:buClr>
              <a:buFont typeface="Wingdings" panose="05000000000000000000" pitchFamily="2" charset="2"/>
              <a:buChar char="Ø"/>
            </a:pPr>
            <a:r>
              <a:rPr lang="zh-CN" altLang="en-US" sz="1600" b="1" dirty="0" smtClean="0">
                <a:cs typeface="Arial" panose="020B0604020202020204" pitchFamily="34" charset="0"/>
              </a:rPr>
              <a:t>不要和</a:t>
            </a:r>
            <a:r>
              <a:rPr lang="zh-CN" altLang="en-US" sz="1600" b="1" dirty="0">
                <a:cs typeface="Arial" panose="020B0604020202020204" pitchFamily="34" charset="0"/>
              </a:rPr>
              <a:t>其他人共用同一个账号；登录公司公用电脑，也只能使用本</a:t>
            </a:r>
            <a:r>
              <a:rPr lang="zh-CN" altLang="en-US" sz="1600" b="1" dirty="0" smtClean="0">
                <a:cs typeface="Arial" panose="020B0604020202020204" pitchFamily="34" charset="0"/>
              </a:rPr>
              <a:t>人账</a:t>
            </a:r>
            <a:r>
              <a:rPr lang="zh-CN" altLang="en-US" sz="1600" b="1" dirty="0">
                <a:cs typeface="Arial" panose="020B0604020202020204" pitchFamily="34" charset="0"/>
              </a:rPr>
              <a:t>号及密码，使用完毕务必退出</a:t>
            </a:r>
            <a:r>
              <a:rPr lang="zh-CN" altLang="en-US" sz="1600" b="1" dirty="0" smtClean="0">
                <a:cs typeface="Arial" panose="020B0604020202020204" pitchFamily="34" charset="0"/>
              </a:rPr>
              <a:t>。</a:t>
            </a:r>
            <a:endParaRPr lang="en-US" altLang="zh-CN" sz="1600" b="1" dirty="0" smtClean="0">
              <a:cs typeface="Arial" panose="020B0604020202020204" pitchFamily="34" charset="0"/>
            </a:endParaRPr>
          </a:p>
          <a:p>
            <a:pPr marL="228600" marR="0" lvl="0" indent="-228600">
              <a:spcBef>
                <a:spcPts val="100"/>
              </a:spcBef>
              <a:spcAft>
                <a:spcPts val="100"/>
              </a:spcAft>
              <a:buClr>
                <a:srgbClr val="000000"/>
              </a:buClr>
              <a:buFont typeface="Wingdings" panose="05000000000000000000" pitchFamily="2" charset="2"/>
              <a:buChar char="Ø"/>
            </a:pPr>
            <a:r>
              <a:rPr lang="zh-CN" altLang="en-US" sz="1600" b="1" dirty="0" smtClean="0">
                <a:cs typeface="Arial" panose="020B0604020202020204" pitchFamily="34" charset="0"/>
              </a:rPr>
              <a:t>离开</a:t>
            </a:r>
            <a:r>
              <a:rPr lang="zh-CN" altLang="en-US" sz="1600" b="1" dirty="0">
                <a:cs typeface="Arial" panose="020B0604020202020204" pitchFamily="34" charset="0"/>
              </a:rPr>
              <a:t>电脑时，要随时锁屏（</a:t>
            </a:r>
            <a:r>
              <a:rPr lang="en-US" sz="1600" b="1" dirty="0" err="1">
                <a:cs typeface="Arial" panose="020B0604020202020204" pitchFamily="34" charset="0"/>
              </a:rPr>
              <a:t>Ctrl+Alt+Del</a:t>
            </a:r>
            <a:r>
              <a:rPr lang="zh-CN" altLang="en-US" sz="1600" b="1" dirty="0">
                <a:cs typeface="Arial" panose="020B0604020202020204" pitchFamily="34" charset="0"/>
              </a:rPr>
              <a:t>），以防止信息</a:t>
            </a:r>
            <a:r>
              <a:rPr lang="zh-CN" altLang="en-US" sz="1600" b="1" dirty="0" smtClean="0">
                <a:cs typeface="Arial" panose="020B0604020202020204" pitchFamily="34" charset="0"/>
              </a:rPr>
              <a:t>泄露。</a:t>
            </a:r>
            <a:endParaRPr lang="en-US" altLang="zh-CN" sz="1600" dirty="0">
              <a:cs typeface="Arial" panose="020B0604020202020204" pitchFamily="34" charset="0"/>
            </a:endParaRPr>
          </a:p>
          <a:p>
            <a:pPr marL="228600" marR="0" lvl="0" indent="-228600">
              <a:spcBef>
                <a:spcPts val="100"/>
              </a:spcBef>
              <a:spcAft>
                <a:spcPts val="100"/>
              </a:spcAft>
              <a:buClr>
                <a:srgbClr val="000000"/>
              </a:buClr>
              <a:buFont typeface="Wingdings" panose="05000000000000000000" pitchFamily="2" charset="2"/>
              <a:buChar char="Ø"/>
            </a:pPr>
            <a:r>
              <a:rPr lang="zh-CN" altLang="en-US" sz="1600" b="1" dirty="0" smtClean="0">
                <a:cs typeface="Arial" panose="020B0604020202020204" pitchFamily="34" charset="0"/>
              </a:rPr>
              <a:t>不要</a:t>
            </a:r>
            <a:r>
              <a:rPr lang="zh-CN" altLang="en-US" sz="1600" b="1" dirty="0">
                <a:cs typeface="Arial" panose="020B0604020202020204" pitchFamily="34" charset="0"/>
              </a:rPr>
              <a:t>将私人设备（手机，</a:t>
            </a:r>
            <a:r>
              <a:rPr lang="en-US" sz="1600" b="1" dirty="0">
                <a:cs typeface="Arial" panose="020B0604020202020204" pitchFamily="34" charset="0"/>
              </a:rPr>
              <a:t>U</a:t>
            </a:r>
            <a:r>
              <a:rPr lang="zh-CN" altLang="en-US" sz="1600" b="1" dirty="0">
                <a:cs typeface="Arial" panose="020B0604020202020204" pitchFamily="34" charset="0"/>
              </a:rPr>
              <a:t>盘，移动硬盘，光盘等），与公司电脑</a:t>
            </a:r>
            <a:r>
              <a:rPr lang="zh-CN" altLang="en-US" sz="1600" b="1" dirty="0" smtClean="0">
                <a:cs typeface="Arial" panose="020B0604020202020204" pitchFamily="34" charset="0"/>
              </a:rPr>
              <a:t>相连。</a:t>
            </a:r>
            <a:endParaRPr lang="en-US" altLang="zh-CN" sz="1600" b="1" dirty="0" smtClean="0">
              <a:cs typeface="Arial" panose="020B0604020202020204" pitchFamily="34" charset="0"/>
            </a:endParaRPr>
          </a:p>
          <a:p>
            <a:pPr marL="228600" marR="0" lvl="0" indent="-228600">
              <a:spcBef>
                <a:spcPts val="100"/>
              </a:spcBef>
              <a:spcAft>
                <a:spcPts val="100"/>
              </a:spcAft>
              <a:buClr>
                <a:srgbClr val="000000"/>
              </a:buClr>
              <a:buFont typeface="Wingdings" panose="05000000000000000000" pitchFamily="2" charset="2"/>
              <a:buChar char="Ø"/>
            </a:pPr>
            <a:r>
              <a:rPr lang="zh-CN" altLang="en-US" sz="1600" b="1" dirty="0" smtClean="0"/>
              <a:t>下班</a:t>
            </a:r>
            <a:r>
              <a:rPr lang="zh-CN" altLang="en-US" sz="1600" b="1" dirty="0"/>
              <a:t>离开时，请务必锁好笔记本电脑；</a:t>
            </a:r>
            <a:endParaRPr lang="en-US" sz="1600" dirty="0"/>
          </a:p>
          <a:p>
            <a:pPr marL="228600" indent="-228600">
              <a:spcBef>
                <a:spcPts val="100"/>
              </a:spcBef>
              <a:spcAft>
                <a:spcPts val="100"/>
              </a:spcAft>
              <a:buClr>
                <a:srgbClr val="000000"/>
              </a:buClr>
              <a:buFont typeface="Wingdings" panose="05000000000000000000" pitchFamily="2" charset="2"/>
              <a:buChar char="Ø"/>
            </a:pPr>
            <a:r>
              <a:rPr lang="zh-CN" altLang="en-US" sz="1600" b="1" dirty="0" smtClean="0">
                <a:cs typeface="Arial" panose="020B0604020202020204" pitchFamily="34" charset="0"/>
              </a:rPr>
              <a:t>避免将</a:t>
            </a:r>
            <a:r>
              <a:rPr lang="zh-CN" altLang="en-US" sz="1600" b="1" dirty="0">
                <a:cs typeface="Arial" panose="020B0604020202020204" pitchFamily="34" charset="0"/>
              </a:rPr>
              <a:t>员工个人电脑或外部人员（如访客）电脑连接到公司内网</a:t>
            </a:r>
            <a:r>
              <a:rPr lang="zh-CN" altLang="en-US" sz="1600" b="1" dirty="0" smtClean="0">
                <a:cs typeface="Arial" panose="020B0604020202020204" pitchFamily="34" charset="0"/>
              </a:rPr>
              <a:t>。</a:t>
            </a:r>
            <a:endParaRPr lang="en-US" altLang="zh-CN" sz="1600" b="1" dirty="0" smtClean="0">
              <a:cs typeface="Arial" panose="020B0604020202020204" pitchFamily="34" charset="0"/>
            </a:endParaRPr>
          </a:p>
          <a:p>
            <a:pPr marL="228600" indent="-228600">
              <a:spcBef>
                <a:spcPts val="100"/>
              </a:spcBef>
              <a:spcAft>
                <a:spcPts val="100"/>
              </a:spcAft>
              <a:buClr>
                <a:srgbClr val="000000"/>
              </a:buClr>
              <a:buFont typeface="Wingdings" panose="05000000000000000000" pitchFamily="2" charset="2"/>
              <a:buChar char="Ø"/>
            </a:pPr>
            <a:r>
              <a:rPr lang="zh-CN" altLang="en-US" sz="1600" b="1" dirty="0">
                <a:cs typeface="Arial" panose="020B0604020202020204" pitchFamily="34" charset="0"/>
              </a:rPr>
              <a:t>不要</a:t>
            </a:r>
            <a:r>
              <a:rPr lang="zh-CN" altLang="en-US" sz="1600" b="1" dirty="0" smtClean="0">
                <a:cs typeface="Arial" panose="020B0604020202020204" pitchFamily="34" charset="0"/>
              </a:rPr>
              <a:t>私</a:t>
            </a:r>
            <a:r>
              <a:rPr lang="zh-CN" altLang="en-US" sz="1600" b="1" dirty="0">
                <a:cs typeface="Arial" panose="020B0604020202020204" pitchFamily="34" charset="0"/>
              </a:rPr>
              <a:t>接乱拉上网专</a:t>
            </a:r>
            <a:r>
              <a:rPr lang="zh-CN" altLang="en-US" sz="1600" b="1" dirty="0" smtClean="0">
                <a:cs typeface="Arial" panose="020B0604020202020204" pitchFamily="34" charset="0"/>
              </a:rPr>
              <a:t>线。</a:t>
            </a:r>
            <a:endParaRPr lang="en-US" altLang="zh-CN" sz="1600" b="1" dirty="0" smtClean="0">
              <a:cs typeface="Arial" panose="020B0604020202020204" pitchFamily="34" charset="0"/>
            </a:endParaRPr>
          </a:p>
          <a:p>
            <a:pPr marL="228600" indent="-228600">
              <a:spcBef>
                <a:spcPts val="100"/>
              </a:spcBef>
              <a:spcAft>
                <a:spcPts val="100"/>
              </a:spcAft>
              <a:buClr>
                <a:srgbClr val="000000"/>
              </a:buClr>
              <a:buFont typeface="Wingdings" panose="05000000000000000000" pitchFamily="2" charset="2"/>
              <a:buChar char="Ø"/>
            </a:pPr>
            <a:r>
              <a:rPr lang="zh-CN" altLang="en-US" sz="1600" b="1" dirty="0" smtClean="0">
                <a:cs typeface="Arial" panose="020B0604020202020204" pitchFamily="34" charset="0"/>
              </a:rPr>
              <a:t>不</a:t>
            </a:r>
            <a:r>
              <a:rPr lang="zh-CN" altLang="en-US" sz="1600" b="1" dirty="0">
                <a:cs typeface="Arial" panose="020B0604020202020204" pitchFamily="34" charset="0"/>
              </a:rPr>
              <a:t>要将敏感资料（纸质）或移动式存储设备（</a:t>
            </a:r>
            <a:r>
              <a:rPr lang="en-US" sz="1600" b="1" dirty="0">
                <a:cs typeface="Arial" panose="020B0604020202020204" pitchFamily="34" charset="0"/>
              </a:rPr>
              <a:t>U</a:t>
            </a:r>
            <a:r>
              <a:rPr lang="zh-CN" altLang="en-US" sz="1600" b="1" dirty="0">
                <a:cs typeface="Arial" panose="020B0604020202020204" pitchFamily="34" charset="0"/>
              </a:rPr>
              <a:t>盘，移动硬盘，光盘等）放置在桌面</a:t>
            </a:r>
            <a:r>
              <a:rPr lang="zh-CN" altLang="en-US" sz="1600" b="1" dirty="0" smtClean="0">
                <a:cs typeface="Arial" panose="020B0604020202020204" pitchFamily="34" charset="0"/>
              </a:rPr>
              <a:t>。</a:t>
            </a:r>
            <a:endParaRPr lang="en-US" altLang="zh-CN" sz="1600" b="1" dirty="0" smtClean="0">
              <a:cs typeface="Arial" panose="020B0604020202020204" pitchFamily="34" charset="0"/>
            </a:endParaRPr>
          </a:p>
          <a:p>
            <a:pPr marL="228600" indent="-228600">
              <a:spcBef>
                <a:spcPts val="100"/>
              </a:spcBef>
              <a:spcAft>
                <a:spcPts val="100"/>
              </a:spcAft>
              <a:buClr>
                <a:srgbClr val="000000"/>
              </a:buClr>
              <a:buFont typeface="Wingdings" panose="05000000000000000000" pitchFamily="2" charset="2"/>
              <a:buChar char="Ø"/>
            </a:pPr>
            <a:r>
              <a:rPr lang="zh-CN" altLang="en-US" sz="1600" b="1" dirty="0" smtClean="0">
                <a:cs typeface="Arial" panose="020B0604020202020204" pitchFamily="34" charset="0"/>
              </a:rPr>
              <a:t>保</a:t>
            </a:r>
            <a:r>
              <a:rPr lang="zh-CN" altLang="en-US" sz="1600" b="1" dirty="0">
                <a:cs typeface="Arial" panose="020B0604020202020204" pitchFamily="34" charset="0"/>
              </a:rPr>
              <a:t>护好自己的公司门禁卡、笔记本电脑和公司配发的</a:t>
            </a:r>
            <a:r>
              <a:rPr lang="en-US" sz="1600" b="1" dirty="0">
                <a:cs typeface="Arial" panose="020B0604020202020204" pitchFamily="34" charset="0"/>
              </a:rPr>
              <a:t>IT</a:t>
            </a:r>
            <a:r>
              <a:rPr lang="zh-CN" altLang="en-US" sz="1600" b="1" dirty="0">
                <a:cs typeface="Arial" panose="020B0604020202020204" pitchFamily="34" charset="0"/>
              </a:rPr>
              <a:t>设备，一旦丢失，要立即上报</a:t>
            </a:r>
            <a:r>
              <a:rPr lang="zh-CN" altLang="en-US" sz="1600" b="1" dirty="0" smtClean="0">
                <a:cs typeface="Arial" panose="020B0604020202020204" pitchFamily="34" charset="0"/>
              </a:rPr>
              <a:t>。</a:t>
            </a:r>
            <a:endParaRPr lang="en-US" altLang="zh-CN" sz="1600" b="1" dirty="0" smtClean="0">
              <a:cs typeface="Arial" panose="020B0604020202020204" pitchFamily="34" charset="0"/>
            </a:endParaRPr>
          </a:p>
          <a:p>
            <a:pPr marL="228600" lvl="0" indent="-228600">
              <a:spcBef>
                <a:spcPts val="100"/>
              </a:spcBef>
              <a:spcAft>
                <a:spcPts val="100"/>
              </a:spcAft>
              <a:buClr>
                <a:srgbClr val="000000"/>
              </a:buClr>
              <a:buFont typeface="Wingdings" panose="05000000000000000000" pitchFamily="2" charset="2"/>
              <a:buChar char="Ø"/>
            </a:pPr>
            <a:r>
              <a:rPr lang="zh-CN" altLang="en-US" sz="1600" b="1" dirty="0" smtClean="0"/>
              <a:t>遵</a:t>
            </a:r>
            <a:r>
              <a:rPr lang="zh-CN" altLang="en-US" sz="1600" b="1" dirty="0"/>
              <a:t>守上网制度，不</a:t>
            </a:r>
            <a:r>
              <a:rPr lang="zh-CN" altLang="en-US" sz="1600" b="1" dirty="0" smtClean="0"/>
              <a:t>得随意浏览和下载免费的或未知来源的软件。</a:t>
            </a:r>
            <a:endParaRPr lang="en-US" altLang="zh-CN" sz="1600" b="1" dirty="0"/>
          </a:p>
          <a:p>
            <a:pPr marL="228600" indent="-228600">
              <a:buClr>
                <a:srgbClr val="000000"/>
              </a:buClr>
            </a:pPr>
            <a:r>
              <a:rPr lang="en-US" sz="1200" dirty="0" smtClean="0">
                <a:ea typeface="宋体"/>
                <a:cs typeface="Arial" panose="020B0604020202020204" pitchFamily="34" charset="0"/>
              </a:rPr>
              <a:t>	</a:t>
            </a:r>
            <a:endParaRPr lang="en-US" altLang="zh-CN" sz="1200" b="1"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9100398" y="2728915"/>
            <a:ext cx="2679883" cy="3757610"/>
          </a:xfrm>
          <a:prstGeom prst="rect">
            <a:avLst/>
          </a:prstGeom>
        </p:spPr>
      </p:pic>
    </p:spTree>
    <p:extLst>
      <p:ext uri="{BB962C8B-B14F-4D97-AF65-F5344CB8AC3E}">
        <p14:creationId xmlns:p14="http://schemas.microsoft.com/office/powerpoint/2010/main" val="204140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333275" y="1110762"/>
            <a:ext cx="6791556" cy="3525211"/>
          </a:xfrm>
        </p:spPr>
        <p:txBody>
          <a:bodyPr/>
          <a:lstStyle/>
          <a:p>
            <a:r>
              <a:rPr lang="zh-CN" altLang="en-US" dirty="0" smtClean="0"/>
              <a:t>生产制造中的信息安全</a:t>
            </a:r>
            <a:r>
              <a:rPr lang="en-US" altLang="zh-CN" dirty="0" smtClean="0"/>
              <a:t/>
            </a:r>
            <a:br>
              <a:rPr lang="en-US" altLang="zh-CN" dirty="0" smtClean="0"/>
            </a:br>
            <a:endParaRPr lang="en-US" dirty="0"/>
          </a:p>
        </p:txBody>
      </p:sp>
      <p:sp>
        <p:nvSpPr>
          <p:cNvPr id="4" name="Slide Number Placeholder 3"/>
          <p:cNvSpPr>
            <a:spLocks noGrp="1"/>
          </p:cNvSpPr>
          <p:nvPr>
            <p:ph type="sldNum" sz="quarter" idx="12"/>
          </p:nvPr>
        </p:nvSpPr>
        <p:spPr/>
        <p:txBody>
          <a:bodyPr/>
          <a:lstStyle/>
          <a:p>
            <a:fld id="{EEAD9179-7A6B-4268-BEB2-F3B8EB06115B}" type="slidenum">
              <a:rPr lang="en-US" smtClean="0"/>
              <a:pPr/>
              <a:t>17</a:t>
            </a:fld>
            <a:endParaRPr lang="en-US" dirty="0"/>
          </a:p>
        </p:txBody>
      </p:sp>
    </p:spTree>
    <p:extLst>
      <p:ext uri="{BB962C8B-B14F-4D97-AF65-F5344CB8AC3E}">
        <p14:creationId xmlns:p14="http://schemas.microsoft.com/office/powerpoint/2010/main" val="11831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a:grpSpLocks noChangeAspect="1"/>
          </p:cNvGrpSpPr>
          <p:nvPr/>
        </p:nvGrpSpPr>
        <p:grpSpPr>
          <a:xfrm>
            <a:off x="8802074" y="1736725"/>
            <a:ext cx="3092270" cy="3069208"/>
            <a:chOff x="7962029" y="2261203"/>
            <a:chExt cx="3732812" cy="3704974"/>
          </a:xfrm>
        </p:grpSpPr>
        <p:sp>
          <p:nvSpPr>
            <p:cNvPr id="18" name="Text Placeholder 7"/>
            <p:cNvSpPr txBox="1">
              <a:spLocks/>
            </p:cNvSpPr>
            <p:nvPr/>
          </p:nvSpPr>
          <p:spPr bwMode="gray">
            <a:xfrm>
              <a:off x="8931903" y="3228776"/>
              <a:ext cx="1688400" cy="1688400"/>
            </a:xfrm>
            <a:prstGeom prst="ellipse">
              <a:avLst/>
            </a:prstGeom>
            <a:solidFill>
              <a:schemeClr val="tx2"/>
            </a:solidFill>
          </p:spPr>
          <p:txBody>
            <a:bodyPr vert="horz" lIns="0" tIns="0" rIns="0" bIns="0" rtlCol="0" anchor="ctr">
              <a:noAutofit/>
            </a:bodyPr>
            <a:lstStyle>
              <a:lvl1pPr marL="0" indent="0" algn="ctr" defTabSz="914400" rtl="0" eaLnBrk="1" latinLnBrk="0" hangingPunct="1">
                <a:spcBef>
                  <a:spcPts val="1200"/>
                </a:spcBef>
                <a:spcAft>
                  <a:spcPts val="0"/>
                </a:spcAft>
                <a:buFontTx/>
                <a:buNone/>
                <a:defRPr sz="1200" kern="1200">
                  <a:solidFill>
                    <a:schemeClr val="tx1"/>
                  </a:solidFill>
                  <a:latin typeface="+mn-lt"/>
                  <a:ea typeface="+mn-ea"/>
                  <a:cs typeface="+mn-cs"/>
                </a:defRPr>
              </a:lvl1pPr>
              <a:lvl2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2pPr>
              <a:lvl3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3pPr>
              <a:lvl4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4pPr>
              <a:lvl5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5pPr>
              <a:lvl6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6pPr>
              <a:lvl7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7pPr>
              <a:lvl8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8pPr>
              <a:lvl9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9pPr>
            </a:lstStyle>
            <a:p>
              <a:r>
                <a:rPr lang="zh-CN" altLang="en-US" sz="2800" b="1" dirty="0" smtClean="0">
                  <a:solidFill>
                    <a:schemeClr val="bg1"/>
                  </a:solidFill>
                </a:rPr>
                <a:t>信息</a:t>
              </a:r>
              <a:endParaRPr lang="en-US" altLang="zh-CN" sz="2800" b="1" dirty="0" smtClean="0">
                <a:solidFill>
                  <a:schemeClr val="bg1"/>
                </a:solidFill>
              </a:endParaRPr>
            </a:p>
            <a:p>
              <a:r>
                <a:rPr lang="zh-CN" altLang="en-US" sz="2800" b="1" dirty="0" smtClean="0">
                  <a:solidFill>
                    <a:schemeClr val="bg1"/>
                  </a:solidFill>
                </a:rPr>
                <a:t>安全</a:t>
              </a:r>
              <a:endParaRPr lang="en-US" sz="1800" dirty="0">
                <a:solidFill>
                  <a:schemeClr val="bg1"/>
                </a:solidFill>
              </a:endParaRPr>
            </a:p>
          </p:txBody>
        </p:sp>
        <p:grpSp>
          <p:nvGrpSpPr>
            <p:cNvPr id="19" name="Gruppieren 99"/>
            <p:cNvGrpSpPr>
              <a:grpSpLocks noChangeAspect="1"/>
            </p:cNvGrpSpPr>
            <p:nvPr/>
          </p:nvGrpSpPr>
          <p:grpSpPr bwMode="gray">
            <a:xfrm>
              <a:off x="7962029" y="2261203"/>
              <a:ext cx="3625200" cy="3625200"/>
              <a:chOff x="5125768" y="1982444"/>
              <a:chExt cx="1782000" cy="1781220"/>
            </a:xfrm>
          </p:grpSpPr>
          <p:sp>
            <p:nvSpPr>
              <p:cNvPr id="20" name="Freeform 13"/>
              <p:cNvSpPr>
                <a:spLocks/>
              </p:cNvSpPr>
              <p:nvPr/>
            </p:nvSpPr>
            <p:spPr bwMode="gray">
              <a:xfrm>
                <a:off x="6034300" y="1982444"/>
                <a:ext cx="873468" cy="872689"/>
              </a:xfrm>
              <a:custGeom>
                <a:avLst/>
                <a:gdLst>
                  <a:gd name="T0" fmla="*/ 0 w 473"/>
                  <a:gd name="T1" fmla="*/ 239 h 473"/>
                  <a:gd name="T2" fmla="*/ 234 w 473"/>
                  <a:gd name="T3" fmla="*/ 473 h 473"/>
                  <a:gd name="T4" fmla="*/ 473 w 473"/>
                  <a:gd name="T5" fmla="*/ 473 h 473"/>
                  <a:gd name="T6" fmla="*/ 0 w 473"/>
                  <a:gd name="T7" fmla="*/ 0 h 473"/>
                  <a:gd name="T8" fmla="*/ 0 w 473"/>
                  <a:gd name="T9" fmla="*/ 239 h 473"/>
                </a:gdLst>
                <a:ahLst/>
                <a:cxnLst>
                  <a:cxn ang="0">
                    <a:pos x="T0" y="T1"/>
                  </a:cxn>
                  <a:cxn ang="0">
                    <a:pos x="T2" y="T3"/>
                  </a:cxn>
                  <a:cxn ang="0">
                    <a:pos x="T4" y="T5"/>
                  </a:cxn>
                  <a:cxn ang="0">
                    <a:pos x="T6" y="T7"/>
                  </a:cxn>
                  <a:cxn ang="0">
                    <a:pos x="T8" y="T9"/>
                  </a:cxn>
                </a:cxnLst>
                <a:rect l="0" t="0" r="r" b="b"/>
                <a:pathLst>
                  <a:path w="473" h="473">
                    <a:moveTo>
                      <a:pt x="0" y="239"/>
                    </a:moveTo>
                    <a:cubicBezTo>
                      <a:pt x="127" y="244"/>
                      <a:pt x="229" y="346"/>
                      <a:pt x="234" y="473"/>
                    </a:cubicBezTo>
                    <a:cubicBezTo>
                      <a:pt x="473" y="473"/>
                      <a:pt x="473" y="473"/>
                      <a:pt x="473" y="473"/>
                    </a:cubicBezTo>
                    <a:cubicBezTo>
                      <a:pt x="468" y="214"/>
                      <a:pt x="259" y="5"/>
                      <a:pt x="0" y="0"/>
                    </a:cubicBezTo>
                    <a:lnTo>
                      <a:pt x="0" y="239"/>
                    </a:lnTo>
                    <a:close/>
                  </a:path>
                </a:pathLst>
              </a:custGeom>
              <a:solidFill>
                <a:schemeClr val="bg1">
                  <a:lumMod val="75000"/>
                </a:schemeClr>
              </a:solidFill>
              <a:ln w="9525"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200" dirty="0">
                  <a:solidFill>
                    <a:schemeClr val="bg1"/>
                  </a:solidFill>
                </a:endParaRPr>
              </a:p>
            </p:txBody>
          </p:sp>
          <p:sp>
            <p:nvSpPr>
              <p:cNvPr id="21" name="Freeform 14"/>
              <p:cNvSpPr>
                <a:spLocks/>
              </p:cNvSpPr>
              <p:nvPr/>
            </p:nvSpPr>
            <p:spPr bwMode="gray">
              <a:xfrm>
                <a:off x="6034300" y="2890196"/>
                <a:ext cx="873468" cy="873468"/>
              </a:xfrm>
              <a:custGeom>
                <a:avLst/>
                <a:gdLst>
                  <a:gd name="T0" fmla="*/ 234 w 473"/>
                  <a:gd name="T1" fmla="*/ 0 h 473"/>
                  <a:gd name="T2" fmla="*/ 0 w 473"/>
                  <a:gd name="T3" fmla="*/ 234 h 473"/>
                  <a:gd name="T4" fmla="*/ 0 w 473"/>
                  <a:gd name="T5" fmla="*/ 473 h 473"/>
                  <a:gd name="T6" fmla="*/ 473 w 473"/>
                  <a:gd name="T7" fmla="*/ 0 h 473"/>
                  <a:gd name="T8" fmla="*/ 234 w 473"/>
                  <a:gd name="T9" fmla="*/ 0 h 473"/>
                </a:gdLst>
                <a:ahLst/>
                <a:cxnLst>
                  <a:cxn ang="0">
                    <a:pos x="T0" y="T1"/>
                  </a:cxn>
                  <a:cxn ang="0">
                    <a:pos x="T2" y="T3"/>
                  </a:cxn>
                  <a:cxn ang="0">
                    <a:pos x="T4" y="T5"/>
                  </a:cxn>
                  <a:cxn ang="0">
                    <a:pos x="T6" y="T7"/>
                  </a:cxn>
                  <a:cxn ang="0">
                    <a:pos x="T8" y="T9"/>
                  </a:cxn>
                </a:cxnLst>
                <a:rect l="0" t="0" r="r" b="b"/>
                <a:pathLst>
                  <a:path w="473" h="473">
                    <a:moveTo>
                      <a:pt x="234" y="0"/>
                    </a:moveTo>
                    <a:cubicBezTo>
                      <a:pt x="229" y="127"/>
                      <a:pt x="127" y="229"/>
                      <a:pt x="0" y="234"/>
                    </a:cubicBezTo>
                    <a:cubicBezTo>
                      <a:pt x="0" y="473"/>
                      <a:pt x="0" y="473"/>
                      <a:pt x="0" y="473"/>
                    </a:cubicBezTo>
                    <a:cubicBezTo>
                      <a:pt x="259" y="468"/>
                      <a:pt x="468" y="259"/>
                      <a:pt x="473" y="0"/>
                    </a:cubicBezTo>
                    <a:lnTo>
                      <a:pt x="234" y="0"/>
                    </a:lnTo>
                    <a:close/>
                  </a:path>
                </a:pathLst>
              </a:custGeom>
              <a:solidFill>
                <a:schemeClr val="bg1">
                  <a:lumMod val="75000"/>
                </a:schemeClr>
              </a:solidFill>
              <a:ln w="9525"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200" dirty="0">
                  <a:solidFill>
                    <a:schemeClr val="bg1"/>
                  </a:solidFill>
                </a:endParaRPr>
              </a:p>
            </p:txBody>
          </p:sp>
          <p:sp>
            <p:nvSpPr>
              <p:cNvPr id="22" name="Freeform 15"/>
              <p:cNvSpPr>
                <a:spLocks/>
              </p:cNvSpPr>
              <p:nvPr/>
            </p:nvSpPr>
            <p:spPr bwMode="gray">
              <a:xfrm>
                <a:off x="5125768" y="1982444"/>
                <a:ext cx="873468" cy="872689"/>
              </a:xfrm>
              <a:custGeom>
                <a:avLst/>
                <a:gdLst>
                  <a:gd name="T0" fmla="*/ 239 w 473"/>
                  <a:gd name="T1" fmla="*/ 473 h 473"/>
                  <a:gd name="T2" fmla="*/ 473 w 473"/>
                  <a:gd name="T3" fmla="*/ 239 h 473"/>
                  <a:gd name="T4" fmla="*/ 473 w 473"/>
                  <a:gd name="T5" fmla="*/ 0 h 473"/>
                  <a:gd name="T6" fmla="*/ 0 w 473"/>
                  <a:gd name="T7" fmla="*/ 473 h 473"/>
                  <a:gd name="T8" fmla="*/ 239 w 473"/>
                  <a:gd name="T9" fmla="*/ 473 h 473"/>
                </a:gdLst>
                <a:ahLst/>
                <a:cxnLst>
                  <a:cxn ang="0">
                    <a:pos x="T0" y="T1"/>
                  </a:cxn>
                  <a:cxn ang="0">
                    <a:pos x="T2" y="T3"/>
                  </a:cxn>
                  <a:cxn ang="0">
                    <a:pos x="T4" y="T5"/>
                  </a:cxn>
                  <a:cxn ang="0">
                    <a:pos x="T6" y="T7"/>
                  </a:cxn>
                  <a:cxn ang="0">
                    <a:pos x="T8" y="T9"/>
                  </a:cxn>
                </a:cxnLst>
                <a:rect l="0" t="0" r="r" b="b"/>
                <a:pathLst>
                  <a:path w="473" h="473">
                    <a:moveTo>
                      <a:pt x="239" y="473"/>
                    </a:moveTo>
                    <a:cubicBezTo>
                      <a:pt x="244" y="346"/>
                      <a:pt x="346" y="244"/>
                      <a:pt x="473" y="239"/>
                    </a:cubicBezTo>
                    <a:cubicBezTo>
                      <a:pt x="473" y="0"/>
                      <a:pt x="473" y="0"/>
                      <a:pt x="473" y="0"/>
                    </a:cubicBezTo>
                    <a:cubicBezTo>
                      <a:pt x="214" y="5"/>
                      <a:pt x="5" y="214"/>
                      <a:pt x="0" y="473"/>
                    </a:cubicBezTo>
                    <a:lnTo>
                      <a:pt x="239" y="473"/>
                    </a:lnTo>
                    <a:close/>
                  </a:path>
                </a:pathLst>
              </a:custGeom>
              <a:solidFill>
                <a:schemeClr val="accent1"/>
              </a:solidFill>
              <a:ln w="9525"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200" dirty="0">
                  <a:solidFill>
                    <a:schemeClr val="bg1"/>
                  </a:solidFill>
                </a:endParaRPr>
              </a:p>
            </p:txBody>
          </p:sp>
          <p:sp>
            <p:nvSpPr>
              <p:cNvPr id="23" name="Freeform 16"/>
              <p:cNvSpPr>
                <a:spLocks/>
              </p:cNvSpPr>
              <p:nvPr/>
            </p:nvSpPr>
            <p:spPr bwMode="gray">
              <a:xfrm>
                <a:off x="5125768" y="2890196"/>
                <a:ext cx="873468" cy="873468"/>
              </a:xfrm>
              <a:custGeom>
                <a:avLst/>
                <a:gdLst>
                  <a:gd name="T0" fmla="*/ 239 w 473"/>
                  <a:gd name="T1" fmla="*/ 0 h 473"/>
                  <a:gd name="T2" fmla="*/ 0 w 473"/>
                  <a:gd name="T3" fmla="*/ 0 h 473"/>
                  <a:gd name="T4" fmla="*/ 473 w 473"/>
                  <a:gd name="T5" fmla="*/ 473 h 473"/>
                  <a:gd name="T6" fmla="*/ 473 w 473"/>
                  <a:gd name="T7" fmla="*/ 234 h 473"/>
                  <a:gd name="T8" fmla="*/ 239 w 473"/>
                  <a:gd name="T9" fmla="*/ 0 h 473"/>
                </a:gdLst>
                <a:ahLst/>
                <a:cxnLst>
                  <a:cxn ang="0">
                    <a:pos x="T0" y="T1"/>
                  </a:cxn>
                  <a:cxn ang="0">
                    <a:pos x="T2" y="T3"/>
                  </a:cxn>
                  <a:cxn ang="0">
                    <a:pos x="T4" y="T5"/>
                  </a:cxn>
                  <a:cxn ang="0">
                    <a:pos x="T6" y="T7"/>
                  </a:cxn>
                  <a:cxn ang="0">
                    <a:pos x="T8" y="T9"/>
                  </a:cxn>
                </a:cxnLst>
                <a:rect l="0" t="0" r="r" b="b"/>
                <a:pathLst>
                  <a:path w="473" h="473">
                    <a:moveTo>
                      <a:pt x="239" y="0"/>
                    </a:moveTo>
                    <a:cubicBezTo>
                      <a:pt x="0" y="0"/>
                      <a:pt x="0" y="0"/>
                      <a:pt x="0" y="0"/>
                    </a:cubicBezTo>
                    <a:cubicBezTo>
                      <a:pt x="5" y="259"/>
                      <a:pt x="214" y="468"/>
                      <a:pt x="473" y="473"/>
                    </a:cubicBezTo>
                    <a:cubicBezTo>
                      <a:pt x="473" y="234"/>
                      <a:pt x="473" y="234"/>
                      <a:pt x="473" y="234"/>
                    </a:cubicBezTo>
                    <a:cubicBezTo>
                      <a:pt x="346" y="229"/>
                      <a:pt x="244" y="127"/>
                      <a:pt x="239" y="0"/>
                    </a:cubicBezTo>
                    <a:close/>
                  </a:path>
                </a:pathLst>
              </a:custGeom>
              <a:solidFill>
                <a:schemeClr val="bg1">
                  <a:lumMod val="75000"/>
                </a:schemeClr>
              </a:solidFill>
              <a:ln w="9525"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200" dirty="0">
                  <a:solidFill>
                    <a:schemeClr val="bg1"/>
                  </a:solidFill>
                </a:endParaRPr>
              </a:p>
            </p:txBody>
          </p:sp>
        </p:grpSp>
        <p:sp>
          <p:nvSpPr>
            <p:cNvPr id="24" name="TextBox 23"/>
            <p:cNvSpPr txBox="1"/>
            <p:nvPr/>
          </p:nvSpPr>
          <p:spPr bwMode="gray">
            <a:xfrm rot="18931058">
              <a:off x="8144251" y="2847374"/>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预防</a:t>
              </a:r>
              <a:r>
                <a:rPr lang="en-US" dirty="0" smtClean="0"/>
                <a:t> </a:t>
              </a:r>
            </a:p>
          </p:txBody>
        </p:sp>
        <p:sp>
          <p:nvSpPr>
            <p:cNvPr id="25" name="TextBox 24"/>
            <p:cNvSpPr txBox="1"/>
            <p:nvPr/>
          </p:nvSpPr>
          <p:spPr bwMode="gray">
            <a:xfrm rot="2828420">
              <a:off x="9705934" y="2916127"/>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监测</a:t>
              </a:r>
              <a:r>
                <a:rPr lang="en-US" sz="2400" b="1" dirty="0" smtClean="0">
                  <a:solidFill>
                    <a:schemeClr val="bg1"/>
                  </a:solidFill>
                </a:rPr>
                <a:t> </a:t>
              </a:r>
              <a:r>
                <a:rPr lang="en-US" dirty="0" smtClean="0"/>
                <a:t> </a:t>
              </a:r>
            </a:p>
          </p:txBody>
        </p:sp>
        <p:sp>
          <p:nvSpPr>
            <p:cNvPr id="26" name="TextBox 25"/>
            <p:cNvSpPr txBox="1"/>
            <p:nvPr/>
          </p:nvSpPr>
          <p:spPr bwMode="gray">
            <a:xfrm rot="18931058">
              <a:off x="9974337" y="4752656"/>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响应</a:t>
              </a:r>
              <a:r>
                <a:rPr lang="en-US" sz="2400" b="1" dirty="0" smtClean="0">
                  <a:solidFill>
                    <a:schemeClr val="bg1"/>
                  </a:solidFill>
                </a:rPr>
                <a:t> </a:t>
              </a:r>
              <a:r>
                <a:rPr lang="en-US" dirty="0" smtClean="0"/>
                <a:t> </a:t>
              </a:r>
            </a:p>
          </p:txBody>
        </p:sp>
        <p:sp>
          <p:nvSpPr>
            <p:cNvPr id="27" name="TextBox 26"/>
            <p:cNvSpPr txBox="1"/>
            <p:nvPr/>
          </p:nvSpPr>
          <p:spPr bwMode="gray">
            <a:xfrm rot="2828420">
              <a:off x="7882638" y="4758415"/>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恢复</a:t>
              </a:r>
              <a:r>
                <a:rPr lang="en-US" sz="2400" b="1" dirty="0" smtClean="0">
                  <a:solidFill>
                    <a:schemeClr val="bg1"/>
                  </a:solidFill>
                </a:rPr>
                <a:t>  </a:t>
              </a:r>
              <a:r>
                <a:rPr lang="en-US" dirty="0" smtClean="0"/>
                <a:t> </a:t>
              </a:r>
            </a:p>
          </p:txBody>
        </p:sp>
      </p:grpSp>
      <p:pic>
        <p:nvPicPr>
          <p:cNvPr id="4" name="Picture 3"/>
          <p:cNvPicPr>
            <a:picLocks noChangeAspect="1"/>
          </p:cNvPicPr>
          <p:nvPr/>
        </p:nvPicPr>
        <p:blipFill>
          <a:blip r:embed="rId3"/>
          <a:stretch>
            <a:fillRect/>
          </a:stretch>
        </p:blipFill>
        <p:spPr>
          <a:xfrm>
            <a:off x="5767292" y="1752547"/>
            <a:ext cx="6016721" cy="3410231"/>
          </a:xfrm>
          <a:prstGeom prst="rect">
            <a:avLst/>
          </a:prstGeom>
        </p:spPr>
      </p:pic>
      <p:sp>
        <p:nvSpPr>
          <p:cNvPr id="2" name="Subtitle 1"/>
          <p:cNvSpPr>
            <a:spLocks noGrp="1"/>
          </p:cNvSpPr>
          <p:nvPr>
            <p:ph type="subTitle" idx="13"/>
          </p:nvPr>
        </p:nvSpPr>
        <p:spPr/>
        <p:txBody>
          <a:bodyPr/>
          <a:lstStyle/>
          <a:p>
            <a:r>
              <a:rPr lang="en-US" dirty="0" smtClean="0"/>
              <a:t>- </a:t>
            </a:r>
            <a:r>
              <a:rPr lang="zh-CN" altLang="en-US" dirty="0"/>
              <a:t>预</a:t>
            </a:r>
            <a:r>
              <a:rPr lang="zh-CN" altLang="en-US" dirty="0" smtClean="0"/>
              <a:t>防篇</a:t>
            </a:r>
            <a:endParaRPr lang="en-US" dirty="0"/>
          </a:p>
        </p:txBody>
      </p:sp>
      <p:sp>
        <p:nvSpPr>
          <p:cNvPr id="3" name="Title 2"/>
          <p:cNvSpPr>
            <a:spLocks noGrp="1"/>
          </p:cNvSpPr>
          <p:nvPr>
            <p:ph type="title"/>
          </p:nvPr>
        </p:nvSpPr>
        <p:spPr/>
        <p:txBody>
          <a:bodyPr/>
          <a:lstStyle/>
          <a:p>
            <a:r>
              <a:rPr lang="zh-CN" altLang="en-US" dirty="0" smtClean="0"/>
              <a:t>信息安全的四大要素</a:t>
            </a:r>
            <a:endParaRPr lang="en-US" dirty="0"/>
          </a:p>
        </p:txBody>
      </p:sp>
      <p:sp>
        <p:nvSpPr>
          <p:cNvPr id="6" name="Text Placeholder 5"/>
          <p:cNvSpPr>
            <a:spLocks noGrp="1"/>
          </p:cNvSpPr>
          <p:nvPr>
            <p:ph sz="quarter" idx="14"/>
          </p:nvPr>
        </p:nvSpPr>
        <p:spPr/>
        <p:txBody>
          <a:bodyPr/>
          <a:lstStyle/>
          <a:p>
            <a:pPr lvl="1">
              <a:buFont typeface="Wingdings" panose="05000000000000000000" pitchFamily="2" charset="2"/>
              <a:buChar char="q"/>
            </a:pPr>
            <a:r>
              <a:rPr lang="zh-CN" altLang="en-US" dirty="0"/>
              <a:t>员工培</a:t>
            </a:r>
            <a:r>
              <a:rPr lang="zh-CN" altLang="en-US" dirty="0" smtClean="0"/>
              <a:t>训</a:t>
            </a:r>
            <a:endParaRPr lang="en-US" dirty="0"/>
          </a:p>
          <a:p>
            <a:pPr lvl="1">
              <a:buFont typeface="Wingdings" panose="05000000000000000000" pitchFamily="2" charset="2"/>
              <a:buChar char="q"/>
            </a:pPr>
            <a:r>
              <a:rPr lang="zh-CN" altLang="en-US" dirty="0" smtClean="0"/>
              <a:t>用户管理</a:t>
            </a:r>
            <a:endParaRPr lang="en-US" dirty="0" smtClean="0"/>
          </a:p>
          <a:p>
            <a:pPr lvl="2">
              <a:buFont typeface="Wingdings" panose="05000000000000000000" pitchFamily="2" charset="2"/>
              <a:buChar char="Ø"/>
            </a:pPr>
            <a:r>
              <a:rPr lang="zh-CN" altLang="en-US" dirty="0" smtClean="0"/>
              <a:t>账号管理 （申请，修改，注销）</a:t>
            </a:r>
            <a:endParaRPr lang="en-US" altLang="zh-CN" dirty="0"/>
          </a:p>
          <a:p>
            <a:pPr lvl="2">
              <a:buFont typeface="Wingdings" panose="05000000000000000000" pitchFamily="2" charset="2"/>
              <a:buChar char="Ø"/>
            </a:pPr>
            <a:r>
              <a:rPr lang="zh-CN" altLang="en-US" dirty="0"/>
              <a:t>特权账号管理 （双因子认证）</a:t>
            </a:r>
            <a:endParaRPr lang="en-US" dirty="0"/>
          </a:p>
          <a:p>
            <a:pPr lvl="2">
              <a:buFont typeface="Wingdings" panose="05000000000000000000" pitchFamily="2" charset="2"/>
              <a:buChar char="Ø"/>
            </a:pPr>
            <a:r>
              <a:rPr lang="zh-CN" altLang="en-US" dirty="0" smtClean="0"/>
              <a:t>密码管理 （复杂度，长度）</a:t>
            </a:r>
            <a:endParaRPr lang="en-US" altLang="zh-CN" dirty="0" smtClean="0"/>
          </a:p>
          <a:p>
            <a:pPr lvl="2">
              <a:buFont typeface="Wingdings" panose="05000000000000000000" pitchFamily="2" charset="2"/>
              <a:buChar char="Ø"/>
            </a:pPr>
            <a:r>
              <a:rPr lang="zh-CN" altLang="en-US" dirty="0"/>
              <a:t>最</a:t>
            </a:r>
            <a:r>
              <a:rPr lang="zh-CN" altLang="en-US" dirty="0" smtClean="0"/>
              <a:t>小授权原则</a:t>
            </a:r>
            <a:endParaRPr lang="en-US" altLang="zh-CN" dirty="0" smtClean="0"/>
          </a:p>
          <a:p>
            <a:pPr lvl="1">
              <a:buFont typeface="Wingdings" panose="05000000000000000000" pitchFamily="2" charset="2"/>
              <a:buChar char="q"/>
            </a:pPr>
            <a:r>
              <a:rPr lang="zh-CN" altLang="en-US" dirty="0"/>
              <a:t>库</a:t>
            </a:r>
            <a:r>
              <a:rPr lang="zh-CN" altLang="en-US" dirty="0" smtClean="0"/>
              <a:t>存清单</a:t>
            </a:r>
            <a:endParaRPr lang="en-US" altLang="zh-CN" dirty="0" smtClean="0"/>
          </a:p>
          <a:p>
            <a:pPr lvl="2">
              <a:buFont typeface="Wingdings" panose="05000000000000000000" pitchFamily="2" charset="2"/>
              <a:buChar char="Ø"/>
            </a:pPr>
            <a:r>
              <a:rPr lang="zh-CN" altLang="en-US" dirty="0"/>
              <a:t>资</a:t>
            </a:r>
            <a:r>
              <a:rPr lang="zh-CN" altLang="en-US" dirty="0" smtClean="0"/>
              <a:t>产分级</a:t>
            </a:r>
            <a:endParaRPr lang="en-US" altLang="zh-CN" dirty="0" smtClean="0"/>
          </a:p>
          <a:p>
            <a:pPr lvl="1">
              <a:buFont typeface="Wingdings" panose="05000000000000000000" pitchFamily="2" charset="2"/>
              <a:buChar char="q"/>
            </a:pPr>
            <a:r>
              <a:rPr lang="zh-CN" altLang="en-US" dirty="0">
                <a:solidFill>
                  <a:srgbClr val="0091DF"/>
                </a:solidFill>
              </a:rPr>
              <a:t>网络分隔（生产系统 </a:t>
            </a:r>
            <a:r>
              <a:rPr lang="en-US" altLang="zh-CN" dirty="0">
                <a:solidFill>
                  <a:srgbClr val="0091DF"/>
                </a:solidFill>
              </a:rPr>
              <a:t>/ </a:t>
            </a:r>
            <a:r>
              <a:rPr lang="zh-CN" altLang="en-US" dirty="0">
                <a:solidFill>
                  <a:srgbClr val="0091DF"/>
                </a:solidFill>
              </a:rPr>
              <a:t>办公系统）</a:t>
            </a:r>
            <a:endParaRPr lang="en-US" altLang="zh-CN" dirty="0">
              <a:solidFill>
                <a:srgbClr val="0091DF"/>
              </a:solidFill>
            </a:endParaRPr>
          </a:p>
          <a:p>
            <a:pPr lvl="1">
              <a:buFont typeface="Wingdings" panose="05000000000000000000" pitchFamily="2" charset="2"/>
              <a:buChar char="q"/>
            </a:pPr>
            <a:r>
              <a:rPr lang="zh-CN" altLang="en-US" dirty="0" smtClean="0">
                <a:solidFill>
                  <a:srgbClr val="0091DF"/>
                </a:solidFill>
              </a:rPr>
              <a:t>补丁与病毒升级 （白名单技术）</a:t>
            </a:r>
            <a:endParaRPr lang="en-US" altLang="zh-CN" dirty="0" smtClean="0">
              <a:solidFill>
                <a:srgbClr val="0091DF"/>
              </a:solidFill>
            </a:endParaRPr>
          </a:p>
          <a:p>
            <a:pPr lvl="1">
              <a:buFont typeface="Wingdings" panose="05000000000000000000" pitchFamily="2" charset="2"/>
              <a:buChar char="q"/>
            </a:pPr>
            <a:r>
              <a:rPr lang="zh-CN" altLang="en-US" dirty="0">
                <a:solidFill>
                  <a:srgbClr val="0091DF"/>
                </a:solidFill>
              </a:rPr>
              <a:t>第三</a:t>
            </a:r>
            <a:r>
              <a:rPr lang="zh-CN" altLang="en-US" dirty="0" smtClean="0">
                <a:solidFill>
                  <a:srgbClr val="0091DF"/>
                </a:solidFill>
              </a:rPr>
              <a:t>方人员与设备管理（移动存储）</a:t>
            </a:r>
            <a:endParaRPr lang="en-US" altLang="zh-CN" dirty="0" smtClean="0">
              <a:solidFill>
                <a:srgbClr val="0091DF"/>
              </a:solidFill>
            </a:endParaRPr>
          </a:p>
          <a:p>
            <a:pPr lvl="1">
              <a:buFont typeface="Wingdings" panose="05000000000000000000" pitchFamily="2" charset="2"/>
              <a:buChar char="q"/>
            </a:pPr>
            <a:r>
              <a:rPr lang="zh-CN" altLang="en-US" dirty="0">
                <a:solidFill>
                  <a:srgbClr val="0091DF"/>
                </a:solidFill>
              </a:rPr>
              <a:t>远</a:t>
            </a:r>
            <a:r>
              <a:rPr lang="zh-CN" altLang="en-US" dirty="0" smtClean="0">
                <a:solidFill>
                  <a:srgbClr val="0091DF"/>
                </a:solidFill>
              </a:rPr>
              <a:t>程接入的管</a:t>
            </a:r>
            <a:r>
              <a:rPr lang="zh-CN" altLang="en-US" dirty="0" smtClean="0">
                <a:solidFill>
                  <a:srgbClr val="0091DF"/>
                </a:solidFill>
              </a:rPr>
              <a:t>理 </a:t>
            </a:r>
            <a:endParaRPr lang="en-US" altLang="zh-CN" dirty="0" smtClean="0">
              <a:solidFill>
                <a:srgbClr val="0091DF"/>
              </a:solidFill>
            </a:endParaRPr>
          </a:p>
          <a:p>
            <a:pPr marL="540000" lvl="3" indent="0">
              <a:buNone/>
            </a:pPr>
            <a:endParaRPr lang="en-US" dirty="0" smtClean="0"/>
          </a:p>
          <a:p>
            <a:pPr lvl="1"/>
            <a:endParaRPr lang="en-US" dirty="0" smtClean="0"/>
          </a:p>
          <a:p>
            <a:pPr lvl="1"/>
            <a:endParaRPr lang="en-US" dirty="0"/>
          </a:p>
        </p:txBody>
      </p:sp>
      <p:sp>
        <p:nvSpPr>
          <p:cNvPr id="11" name="Date Placeholder 10"/>
          <p:cNvSpPr>
            <a:spLocks noGrp="1"/>
          </p:cNvSpPr>
          <p:nvPr>
            <p:ph type="dt" sz="half" idx="10"/>
          </p:nvPr>
        </p:nvSpPr>
        <p:spPr/>
        <p:txBody>
          <a:bodyPr/>
          <a:lstStyle/>
          <a:p>
            <a:fld id="{1240F759-6C5A-4A96-885E-3AC3B4871ADC}" type="datetime1">
              <a:rPr lang="en-US" smtClean="0"/>
              <a:t>01/07/2019</a:t>
            </a:fld>
            <a:endParaRPr lang="en-US" dirty="0"/>
          </a:p>
        </p:txBody>
      </p:sp>
      <p:sp>
        <p:nvSpPr>
          <p:cNvPr id="13" name="Slide Number Placeholder 12"/>
          <p:cNvSpPr>
            <a:spLocks noGrp="1"/>
          </p:cNvSpPr>
          <p:nvPr>
            <p:ph type="sldNum" sz="quarter" idx="12"/>
          </p:nvPr>
        </p:nvSpPr>
        <p:spPr/>
        <p:txBody>
          <a:bodyPr/>
          <a:lstStyle/>
          <a:p>
            <a:fld id="{EEAD9179-7A6B-4268-BEB2-F3B8EB06115B}" type="slidenum">
              <a:rPr lang="en-US" smtClean="0"/>
              <a:t>18</a:t>
            </a:fld>
            <a:endParaRPr lang="en-US" dirty="0"/>
          </a:p>
        </p:txBody>
      </p:sp>
      <p:sp>
        <p:nvSpPr>
          <p:cNvPr id="7" name="Rectangle 6">
            <a:hlinkClick r:id="" action="ppaction://noaction"/>
          </p:cNvPr>
          <p:cNvSpPr/>
          <p:nvPr/>
        </p:nvSpPr>
        <p:spPr bwMode="gray">
          <a:xfrm>
            <a:off x="11033621" y="5675441"/>
            <a:ext cx="479502" cy="4299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800" b="0" i="0" u="none" baseline="0" dirty="0" smtClean="0">
              <a:solidFill>
                <a:srgbClr val="FFFFFF"/>
              </a:solidFill>
              <a:latin typeface="Arial" panose="020B0604020202020204" pitchFamily="34" charset="0"/>
            </a:endParaRPr>
          </a:p>
        </p:txBody>
      </p:sp>
      <p:pic>
        <p:nvPicPr>
          <p:cNvPr id="5" name="Picture 4"/>
          <p:cNvPicPr>
            <a:picLocks noChangeAspect="1"/>
          </p:cNvPicPr>
          <p:nvPr/>
        </p:nvPicPr>
        <p:blipFill>
          <a:blip r:embed="rId4"/>
          <a:stretch>
            <a:fillRect/>
          </a:stretch>
        </p:blipFill>
        <p:spPr>
          <a:xfrm>
            <a:off x="8372177" y="1366956"/>
            <a:ext cx="3410725" cy="4176168"/>
          </a:xfrm>
          <a:prstGeom prst="rect">
            <a:avLst/>
          </a:prstGeom>
          <a:ln>
            <a:solidFill>
              <a:schemeClr val="accent2"/>
            </a:solidFill>
          </a:ln>
        </p:spPr>
      </p:pic>
      <p:sp>
        <p:nvSpPr>
          <p:cNvPr id="8" name="TextBox 7"/>
          <p:cNvSpPr txBox="1"/>
          <p:nvPr/>
        </p:nvSpPr>
        <p:spPr bwMode="gray">
          <a:xfrm>
            <a:off x="8363642" y="5641925"/>
            <a:ext cx="3410725" cy="709601"/>
          </a:xfrm>
          <a:prstGeom prst="rect">
            <a:avLst/>
          </a:prstGeom>
          <a:noFill/>
        </p:spPr>
        <p:txBody>
          <a:bodyPr wrap="square" lIns="0" tIns="0" rIns="0" bIns="0" rtlCol="0">
            <a:noAutofit/>
          </a:bodyPr>
          <a:lstStyle/>
          <a:p>
            <a:pPr marL="285750" indent="-285750">
              <a:buFont typeface="Wingdings" panose="05000000000000000000" pitchFamily="2" charset="2"/>
              <a:buChar char="Ø"/>
            </a:pPr>
            <a:r>
              <a:rPr lang="zh-CN" altLang="en-US" dirty="0"/>
              <a:t>通</a:t>
            </a:r>
            <a:r>
              <a:rPr lang="zh-CN" altLang="en-US" dirty="0" smtClean="0"/>
              <a:t>过防火墙接入；</a:t>
            </a:r>
            <a:endParaRPr lang="en-US" altLang="zh-CN" dirty="0" smtClean="0"/>
          </a:p>
          <a:p>
            <a:pPr marL="285750" indent="-285750">
              <a:buFont typeface="Wingdings" panose="05000000000000000000" pitchFamily="2" charset="2"/>
              <a:buChar char="Ø"/>
            </a:pPr>
            <a:r>
              <a:rPr lang="zh-CN" altLang="en-US" dirty="0" smtClean="0"/>
              <a:t>由用户发起；</a:t>
            </a:r>
            <a:endParaRPr lang="en-US" altLang="zh-CN" dirty="0" smtClean="0"/>
          </a:p>
          <a:p>
            <a:pPr marL="285750" indent="-285750">
              <a:buFont typeface="Wingdings" panose="05000000000000000000" pitchFamily="2" charset="2"/>
              <a:buChar char="Ø"/>
            </a:pPr>
            <a:r>
              <a:rPr lang="zh-CN" altLang="en-US" dirty="0"/>
              <a:t>使</a:t>
            </a:r>
            <a:r>
              <a:rPr lang="zh-CN" altLang="en-US" dirty="0" smtClean="0"/>
              <a:t>用跳板机；</a:t>
            </a:r>
            <a:endParaRPr lang="en-US" dirty="0" err="1" smtClean="0"/>
          </a:p>
        </p:txBody>
      </p:sp>
    </p:spTree>
    <p:extLst>
      <p:ext uri="{BB962C8B-B14F-4D97-AF65-F5344CB8AC3E}">
        <p14:creationId xmlns:p14="http://schemas.microsoft.com/office/powerpoint/2010/main" val="27281001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Effect transition="in" filter="fade">
                                      <p:cBhvr>
                                        <p:cTn id="73" dur="1000"/>
                                        <p:tgtEl>
                                          <p:spTgt spid="6">
                                            <p:txEl>
                                              <p:pRg st="11" end="11"/>
                                            </p:txEl>
                                          </p:spTgt>
                                        </p:tgtEl>
                                      </p:cBhvr>
                                    </p:animEffect>
                                    <p:anim calcmode="lin" valueType="num">
                                      <p:cBhvr>
                                        <p:cTn id="74"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500" fill="hold"/>
                                        <p:tgtEl>
                                          <p:spTgt spid="5"/>
                                        </p:tgtEl>
                                        <p:attrNameLst>
                                          <p:attrName>ppt_x</p:attrName>
                                        </p:attrNameLst>
                                      </p:cBhvr>
                                      <p:tavLst>
                                        <p:tav tm="0">
                                          <p:val>
                                            <p:strVal val="#ppt_x"/>
                                          </p:val>
                                        </p:tav>
                                        <p:tav tm="100000">
                                          <p:val>
                                            <p:strVal val="#ppt_x"/>
                                          </p:val>
                                        </p:tav>
                                      </p:tavLst>
                                    </p:anim>
                                    <p:anim calcmode="lin" valueType="num">
                                      <p:cBhvr additive="base">
                                        <p:cTn id="8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additive="base">
                                        <p:cTn id="86" dur="500" fill="hold"/>
                                        <p:tgtEl>
                                          <p:spTgt spid="8"/>
                                        </p:tgtEl>
                                        <p:attrNameLst>
                                          <p:attrName>ppt_x</p:attrName>
                                        </p:attrNameLst>
                                      </p:cBhvr>
                                      <p:tavLst>
                                        <p:tav tm="0">
                                          <p:val>
                                            <p:strVal val="#ppt_x"/>
                                          </p:val>
                                        </p:tav>
                                        <p:tav tm="100000">
                                          <p:val>
                                            <p:strVal val="#ppt_x"/>
                                          </p:val>
                                        </p:tav>
                                      </p:tavLst>
                                    </p:anim>
                                    <p:anim calcmode="lin" valueType="num">
                                      <p:cBhvr additive="base">
                                        <p:cTn id="8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3"/>
          <p:cNvSpPr>
            <a:spLocks noGrp="1"/>
          </p:cNvSpPr>
          <p:nvPr>
            <p:ph type="subTitle" idx="13"/>
          </p:nvPr>
        </p:nvSpPr>
        <p:spPr/>
        <p:txBody>
          <a:bodyPr/>
          <a:lstStyle/>
          <a:p>
            <a:r>
              <a:rPr lang="en-US" altLang="zh-CN" dirty="0" smtClean="0"/>
              <a:t>- </a:t>
            </a:r>
            <a:r>
              <a:rPr lang="zh-CN" altLang="en-US" dirty="0" smtClean="0">
                <a:solidFill>
                  <a:srgbClr val="0091DF"/>
                </a:solidFill>
              </a:rPr>
              <a:t>监测篇</a:t>
            </a:r>
            <a:endParaRPr lang="en-US" dirty="0">
              <a:solidFill>
                <a:srgbClr val="0091DF"/>
              </a:solidFill>
            </a:endParaRPr>
          </a:p>
        </p:txBody>
      </p:sp>
      <p:sp>
        <p:nvSpPr>
          <p:cNvPr id="23" name="Title 22"/>
          <p:cNvSpPr>
            <a:spLocks noGrp="1"/>
          </p:cNvSpPr>
          <p:nvPr>
            <p:ph type="title"/>
          </p:nvPr>
        </p:nvSpPr>
        <p:spPr/>
        <p:txBody>
          <a:bodyPr/>
          <a:lstStyle/>
          <a:p>
            <a:r>
              <a:rPr lang="zh-CN" altLang="en-US" dirty="0"/>
              <a:t>信息安全的四大要素</a:t>
            </a:r>
            <a:endParaRPr lang="en-US" dirty="0"/>
          </a:p>
        </p:txBody>
      </p:sp>
      <p:sp>
        <p:nvSpPr>
          <p:cNvPr id="6" name="Text Placeholder 5"/>
          <p:cNvSpPr>
            <a:spLocks noGrp="1"/>
          </p:cNvSpPr>
          <p:nvPr>
            <p:ph sz="quarter" idx="14"/>
          </p:nvPr>
        </p:nvSpPr>
        <p:spPr/>
        <p:txBody>
          <a:bodyPr/>
          <a:lstStyle/>
          <a:p>
            <a:pPr lvl="1">
              <a:buFont typeface="Wingdings" panose="05000000000000000000" pitchFamily="2" charset="2"/>
              <a:buChar char="q"/>
            </a:pPr>
            <a:r>
              <a:rPr lang="zh-CN" altLang="en-US" dirty="0" smtClean="0"/>
              <a:t>网络实时监控和报警</a:t>
            </a:r>
            <a:endParaRPr lang="en-US" altLang="zh-CN" dirty="0" smtClean="0"/>
          </a:p>
          <a:p>
            <a:pPr lvl="1">
              <a:buFont typeface="Wingdings" panose="05000000000000000000" pitchFamily="2" charset="2"/>
              <a:buChar char="q"/>
            </a:pPr>
            <a:r>
              <a:rPr lang="zh-CN" altLang="en-US" dirty="0" smtClean="0"/>
              <a:t>实时的在线病毒扫描</a:t>
            </a:r>
            <a:endParaRPr lang="en-US" altLang="zh-CN" dirty="0" smtClean="0"/>
          </a:p>
          <a:p>
            <a:pPr lvl="2">
              <a:buFont typeface="Wingdings" panose="05000000000000000000" pitchFamily="2" charset="2"/>
              <a:buChar char="Ø"/>
            </a:pPr>
            <a:r>
              <a:rPr lang="zh-CN" altLang="en-US" dirty="0"/>
              <a:t>手</a:t>
            </a:r>
            <a:r>
              <a:rPr lang="zh-CN" altLang="en-US" dirty="0" smtClean="0"/>
              <a:t>工离线检测恶意软件</a:t>
            </a:r>
            <a:endParaRPr lang="en-US" altLang="zh-CN" dirty="0" smtClean="0"/>
          </a:p>
          <a:p>
            <a:pPr lvl="1">
              <a:buFont typeface="Wingdings" panose="05000000000000000000" pitchFamily="2" charset="2"/>
              <a:buChar char="q"/>
            </a:pPr>
            <a:r>
              <a:rPr lang="zh-CN" altLang="en-US" dirty="0" smtClean="0"/>
              <a:t>数据完整性测试</a:t>
            </a:r>
            <a:endParaRPr lang="en-US" dirty="0" smtClean="0"/>
          </a:p>
          <a:p>
            <a:pPr lvl="2">
              <a:buFont typeface="Wingdings" panose="05000000000000000000" pitchFamily="2" charset="2"/>
              <a:buChar char="Ø"/>
            </a:pPr>
            <a:r>
              <a:rPr lang="zh-CN" altLang="en-US" dirty="0"/>
              <a:t>哈希</a:t>
            </a:r>
            <a:r>
              <a:rPr lang="zh-CN" altLang="en-US" dirty="0" smtClean="0"/>
              <a:t>值校对</a:t>
            </a:r>
            <a:endParaRPr lang="en-US" altLang="zh-CN" dirty="0" smtClean="0"/>
          </a:p>
          <a:p>
            <a:pPr lvl="1">
              <a:buFont typeface="Wingdings" panose="05000000000000000000" pitchFamily="2" charset="2"/>
              <a:buChar char="q"/>
            </a:pPr>
            <a:r>
              <a:rPr lang="zh-CN" altLang="en-US" dirty="0" smtClean="0"/>
              <a:t>物理检查</a:t>
            </a:r>
            <a:endParaRPr lang="en-US" dirty="0" smtClean="0"/>
          </a:p>
          <a:p>
            <a:pPr lvl="2">
              <a:buFont typeface="Wingdings" panose="05000000000000000000" pitchFamily="2" charset="2"/>
              <a:buChar char="Ø"/>
            </a:pPr>
            <a:r>
              <a:rPr lang="zh-CN" altLang="en-US" dirty="0"/>
              <a:t>系</a:t>
            </a:r>
            <a:r>
              <a:rPr lang="zh-CN" altLang="en-US" dirty="0" smtClean="0"/>
              <a:t>统检查</a:t>
            </a:r>
            <a:r>
              <a:rPr lang="en-US" altLang="zh-CN" dirty="0" smtClean="0"/>
              <a:t>/</a:t>
            </a:r>
            <a:r>
              <a:rPr lang="zh-CN" altLang="en-US" dirty="0" smtClean="0"/>
              <a:t>未知设备</a:t>
            </a:r>
            <a:endParaRPr lang="en-US" dirty="0" smtClean="0"/>
          </a:p>
          <a:p>
            <a:pPr lvl="2">
              <a:buFont typeface="Wingdings" panose="05000000000000000000" pitchFamily="2" charset="2"/>
              <a:buChar char="Ø"/>
            </a:pPr>
            <a:r>
              <a:rPr lang="zh-CN" altLang="en-US" dirty="0"/>
              <a:t>机</a:t>
            </a:r>
            <a:r>
              <a:rPr lang="zh-CN" altLang="en-US" dirty="0" smtClean="0"/>
              <a:t>房巡检</a:t>
            </a:r>
            <a:r>
              <a:rPr lang="en-US" dirty="0" smtClean="0"/>
              <a:t> </a:t>
            </a:r>
          </a:p>
          <a:p>
            <a:pPr lvl="2">
              <a:buFont typeface="Wingdings" panose="05000000000000000000" pitchFamily="2" charset="2"/>
              <a:buChar char="Ø"/>
            </a:pPr>
            <a:r>
              <a:rPr lang="zh-CN" altLang="en-US" dirty="0"/>
              <a:t>权</a:t>
            </a:r>
            <a:r>
              <a:rPr lang="zh-CN" altLang="en-US" dirty="0" smtClean="0"/>
              <a:t>限定期回顾</a:t>
            </a:r>
            <a:endParaRPr lang="en-US" altLang="zh-CN" dirty="0" smtClean="0"/>
          </a:p>
          <a:p>
            <a:pPr lvl="1">
              <a:buFont typeface="Wingdings" panose="05000000000000000000" pitchFamily="2" charset="2"/>
              <a:buChar char="q"/>
            </a:pPr>
            <a:r>
              <a:rPr lang="zh-CN" altLang="en-US" dirty="0"/>
              <a:t>漏</a:t>
            </a:r>
            <a:r>
              <a:rPr lang="zh-CN" altLang="en-US" dirty="0" smtClean="0"/>
              <a:t>洞检测</a:t>
            </a:r>
            <a:endParaRPr lang="en-US" dirty="0" smtClean="0"/>
          </a:p>
          <a:p>
            <a:endParaRPr lang="en-US" dirty="0" smtClean="0"/>
          </a:p>
          <a:p>
            <a:endParaRPr lang="en-US" dirty="0" smtClean="0"/>
          </a:p>
          <a:p>
            <a:endParaRPr lang="en-US" dirty="0"/>
          </a:p>
        </p:txBody>
      </p:sp>
      <p:sp>
        <p:nvSpPr>
          <p:cNvPr id="18" name="Subtitle 1"/>
          <p:cNvSpPr txBox="1">
            <a:spLocks/>
          </p:cNvSpPr>
          <p:nvPr/>
        </p:nvSpPr>
        <p:spPr bwMode="gray">
          <a:xfrm>
            <a:off x="981821" y="1138299"/>
            <a:ext cx="10798460" cy="252000"/>
          </a:xfrm>
          <a:prstGeom prst="rect">
            <a:avLst/>
          </a:prstGeom>
        </p:spPr>
        <p:txBody>
          <a:bodyPr vert="horz" lIns="0" tIns="0" rIns="0" bIns="0" rtlCol="0" anchor="t">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2pPr>
            <a:lvl3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3pPr>
            <a:lvl4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4pPr>
            <a:lvl5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5pPr>
            <a:lvl6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6pPr>
            <a:lvl7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7pPr>
            <a:lvl8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8pPr>
            <a:lvl9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9pPr>
          </a:lstStyle>
          <a:p>
            <a:endParaRPr lang="en-US" dirty="0"/>
          </a:p>
        </p:txBody>
      </p:sp>
      <p:sp>
        <p:nvSpPr>
          <p:cNvPr id="19" name="Title 2"/>
          <p:cNvSpPr txBox="1">
            <a:spLocks/>
          </p:cNvSpPr>
          <p:nvPr/>
        </p:nvSpPr>
        <p:spPr bwMode="gray">
          <a:xfrm>
            <a:off x="981821" y="334038"/>
            <a:ext cx="10798460" cy="711900"/>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endParaRPr lang="en-US" dirty="0"/>
          </a:p>
        </p:txBody>
      </p:sp>
      <p:sp>
        <p:nvSpPr>
          <p:cNvPr id="26" name="Date Placeholder 25"/>
          <p:cNvSpPr>
            <a:spLocks noGrp="1"/>
          </p:cNvSpPr>
          <p:nvPr>
            <p:ph type="dt" sz="half" idx="10"/>
          </p:nvPr>
        </p:nvSpPr>
        <p:spPr/>
        <p:txBody>
          <a:bodyPr/>
          <a:lstStyle/>
          <a:p>
            <a:fld id="{1240F759-6C5A-4A96-885E-3AC3B4871ADC}" type="datetime1">
              <a:rPr lang="en-US" smtClean="0"/>
              <a:t>01/07/2019</a:t>
            </a:fld>
            <a:endParaRPr lang="en-US" dirty="0"/>
          </a:p>
        </p:txBody>
      </p:sp>
      <p:sp>
        <p:nvSpPr>
          <p:cNvPr id="28" name="Slide Number Placeholder 27"/>
          <p:cNvSpPr>
            <a:spLocks noGrp="1"/>
          </p:cNvSpPr>
          <p:nvPr>
            <p:ph type="sldNum" sz="quarter" idx="12"/>
          </p:nvPr>
        </p:nvSpPr>
        <p:spPr/>
        <p:txBody>
          <a:bodyPr/>
          <a:lstStyle/>
          <a:p>
            <a:fld id="{EEAD9179-7A6B-4268-BEB2-F3B8EB06115B}" type="slidenum">
              <a:rPr lang="en-US" smtClean="0"/>
              <a:t>19</a:t>
            </a:fld>
            <a:endParaRPr lang="en-US" dirty="0"/>
          </a:p>
        </p:txBody>
      </p:sp>
      <p:grpSp>
        <p:nvGrpSpPr>
          <p:cNvPr id="22" name="Group 21"/>
          <p:cNvGrpSpPr>
            <a:grpSpLocks noChangeAspect="1"/>
          </p:cNvGrpSpPr>
          <p:nvPr/>
        </p:nvGrpSpPr>
        <p:grpSpPr>
          <a:xfrm>
            <a:off x="8806846" y="1736725"/>
            <a:ext cx="3023578" cy="3001028"/>
            <a:chOff x="7962029" y="2261203"/>
            <a:chExt cx="3732812" cy="3704974"/>
          </a:xfrm>
        </p:grpSpPr>
        <p:sp>
          <p:nvSpPr>
            <p:cNvPr id="25" name="Text Placeholder 7"/>
            <p:cNvSpPr txBox="1">
              <a:spLocks/>
            </p:cNvSpPr>
            <p:nvPr/>
          </p:nvSpPr>
          <p:spPr bwMode="gray">
            <a:xfrm>
              <a:off x="8931903" y="3228776"/>
              <a:ext cx="1688400" cy="1688400"/>
            </a:xfrm>
            <a:prstGeom prst="ellipse">
              <a:avLst/>
            </a:prstGeom>
            <a:solidFill>
              <a:schemeClr val="tx2"/>
            </a:solidFill>
          </p:spPr>
          <p:txBody>
            <a:bodyPr vert="horz" lIns="0" tIns="0" rIns="0" bIns="0" rtlCol="0" anchor="ctr">
              <a:noAutofit/>
            </a:bodyPr>
            <a:lstStyle>
              <a:lvl1pPr marL="0" indent="0" algn="ctr" defTabSz="914400" rtl="0" eaLnBrk="1" latinLnBrk="0" hangingPunct="1">
                <a:spcBef>
                  <a:spcPts val="1200"/>
                </a:spcBef>
                <a:spcAft>
                  <a:spcPts val="0"/>
                </a:spcAft>
                <a:buFontTx/>
                <a:buNone/>
                <a:defRPr sz="1200" kern="1200">
                  <a:solidFill>
                    <a:schemeClr val="tx1"/>
                  </a:solidFill>
                  <a:latin typeface="+mn-lt"/>
                  <a:ea typeface="+mn-ea"/>
                  <a:cs typeface="+mn-cs"/>
                </a:defRPr>
              </a:lvl1pPr>
              <a:lvl2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2pPr>
              <a:lvl3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3pPr>
              <a:lvl4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4pPr>
              <a:lvl5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5pPr>
              <a:lvl6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6pPr>
              <a:lvl7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7pPr>
              <a:lvl8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8pPr>
              <a:lvl9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9pPr>
            </a:lstStyle>
            <a:p>
              <a:r>
                <a:rPr lang="zh-CN" altLang="en-US" sz="2800" b="1" dirty="0" smtClean="0">
                  <a:solidFill>
                    <a:schemeClr val="bg1"/>
                  </a:solidFill>
                </a:rPr>
                <a:t>信息</a:t>
              </a:r>
              <a:endParaRPr lang="en-US" altLang="zh-CN" sz="2800" b="1" dirty="0" smtClean="0">
                <a:solidFill>
                  <a:schemeClr val="bg1"/>
                </a:solidFill>
              </a:endParaRPr>
            </a:p>
            <a:p>
              <a:r>
                <a:rPr lang="zh-CN" altLang="en-US" sz="2800" b="1" dirty="0" smtClean="0">
                  <a:solidFill>
                    <a:schemeClr val="bg1"/>
                  </a:solidFill>
                </a:rPr>
                <a:t>安全</a:t>
              </a:r>
              <a:endParaRPr lang="en-US" sz="1800" dirty="0">
                <a:solidFill>
                  <a:schemeClr val="bg1"/>
                </a:solidFill>
              </a:endParaRPr>
            </a:p>
          </p:txBody>
        </p:sp>
        <p:grpSp>
          <p:nvGrpSpPr>
            <p:cNvPr id="27" name="Gruppieren 99"/>
            <p:cNvGrpSpPr>
              <a:grpSpLocks noChangeAspect="1"/>
            </p:cNvGrpSpPr>
            <p:nvPr/>
          </p:nvGrpSpPr>
          <p:grpSpPr bwMode="gray">
            <a:xfrm>
              <a:off x="7962029" y="2261203"/>
              <a:ext cx="3625200" cy="3625200"/>
              <a:chOff x="5125768" y="1982444"/>
              <a:chExt cx="1782000" cy="1781220"/>
            </a:xfrm>
          </p:grpSpPr>
          <p:sp>
            <p:nvSpPr>
              <p:cNvPr id="33" name="Freeform 13"/>
              <p:cNvSpPr>
                <a:spLocks/>
              </p:cNvSpPr>
              <p:nvPr/>
            </p:nvSpPr>
            <p:spPr bwMode="gray">
              <a:xfrm>
                <a:off x="6034300" y="1982444"/>
                <a:ext cx="873468" cy="872689"/>
              </a:xfrm>
              <a:custGeom>
                <a:avLst/>
                <a:gdLst>
                  <a:gd name="T0" fmla="*/ 0 w 473"/>
                  <a:gd name="T1" fmla="*/ 239 h 473"/>
                  <a:gd name="T2" fmla="*/ 234 w 473"/>
                  <a:gd name="T3" fmla="*/ 473 h 473"/>
                  <a:gd name="T4" fmla="*/ 473 w 473"/>
                  <a:gd name="T5" fmla="*/ 473 h 473"/>
                  <a:gd name="T6" fmla="*/ 0 w 473"/>
                  <a:gd name="T7" fmla="*/ 0 h 473"/>
                  <a:gd name="T8" fmla="*/ 0 w 473"/>
                  <a:gd name="T9" fmla="*/ 239 h 473"/>
                </a:gdLst>
                <a:ahLst/>
                <a:cxnLst>
                  <a:cxn ang="0">
                    <a:pos x="T0" y="T1"/>
                  </a:cxn>
                  <a:cxn ang="0">
                    <a:pos x="T2" y="T3"/>
                  </a:cxn>
                  <a:cxn ang="0">
                    <a:pos x="T4" y="T5"/>
                  </a:cxn>
                  <a:cxn ang="0">
                    <a:pos x="T6" y="T7"/>
                  </a:cxn>
                  <a:cxn ang="0">
                    <a:pos x="T8" y="T9"/>
                  </a:cxn>
                </a:cxnLst>
                <a:rect l="0" t="0" r="r" b="b"/>
                <a:pathLst>
                  <a:path w="473" h="473">
                    <a:moveTo>
                      <a:pt x="0" y="239"/>
                    </a:moveTo>
                    <a:cubicBezTo>
                      <a:pt x="127" y="244"/>
                      <a:pt x="229" y="346"/>
                      <a:pt x="234" y="473"/>
                    </a:cubicBezTo>
                    <a:cubicBezTo>
                      <a:pt x="473" y="473"/>
                      <a:pt x="473" y="473"/>
                      <a:pt x="473" y="473"/>
                    </a:cubicBezTo>
                    <a:cubicBezTo>
                      <a:pt x="468" y="214"/>
                      <a:pt x="259" y="5"/>
                      <a:pt x="0" y="0"/>
                    </a:cubicBezTo>
                    <a:lnTo>
                      <a:pt x="0" y="239"/>
                    </a:lnTo>
                    <a:close/>
                  </a:path>
                </a:pathLst>
              </a:custGeom>
              <a:solidFill>
                <a:srgbClr val="1A9CE2"/>
              </a:solidFill>
              <a:ln w="9525" algn="ctr">
                <a:solidFill>
                  <a:srgbClr val="1A9CE2"/>
                </a:solid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200" dirty="0">
                  <a:solidFill>
                    <a:schemeClr val="bg1"/>
                  </a:solidFill>
                </a:endParaRPr>
              </a:p>
            </p:txBody>
          </p:sp>
          <p:sp>
            <p:nvSpPr>
              <p:cNvPr id="34" name="Freeform 14"/>
              <p:cNvSpPr>
                <a:spLocks/>
              </p:cNvSpPr>
              <p:nvPr/>
            </p:nvSpPr>
            <p:spPr bwMode="gray">
              <a:xfrm>
                <a:off x="6034300" y="2890196"/>
                <a:ext cx="873468" cy="873468"/>
              </a:xfrm>
              <a:custGeom>
                <a:avLst/>
                <a:gdLst>
                  <a:gd name="T0" fmla="*/ 234 w 473"/>
                  <a:gd name="T1" fmla="*/ 0 h 473"/>
                  <a:gd name="T2" fmla="*/ 0 w 473"/>
                  <a:gd name="T3" fmla="*/ 234 h 473"/>
                  <a:gd name="T4" fmla="*/ 0 w 473"/>
                  <a:gd name="T5" fmla="*/ 473 h 473"/>
                  <a:gd name="T6" fmla="*/ 473 w 473"/>
                  <a:gd name="T7" fmla="*/ 0 h 473"/>
                  <a:gd name="T8" fmla="*/ 234 w 473"/>
                  <a:gd name="T9" fmla="*/ 0 h 473"/>
                </a:gdLst>
                <a:ahLst/>
                <a:cxnLst>
                  <a:cxn ang="0">
                    <a:pos x="T0" y="T1"/>
                  </a:cxn>
                  <a:cxn ang="0">
                    <a:pos x="T2" y="T3"/>
                  </a:cxn>
                  <a:cxn ang="0">
                    <a:pos x="T4" y="T5"/>
                  </a:cxn>
                  <a:cxn ang="0">
                    <a:pos x="T6" y="T7"/>
                  </a:cxn>
                  <a:cxn ang="0">
                    <a:pos x="T8" y="T9"/>
                  </a:cxn>
                </a:cxnLst>
                <a:rect l="0" t="0" r="r" b="b"/>
                <a:pathLst>
                  <a:path w="473" h="473">
                    <a:moveTo>
                      <a:pt x="234" y="0"/>
                    </a:moveTo>
                    <a:cubicBezTo>
                      <a:pt x="229" y="127"/>
                      <a:pt x="127" y="229"/>
                      <a:pt x="0" y="234"/>
                    </a:cubicBezTo>
                    <a:cubicBezTo>
                      <a:pt x="0" y="473"/>
                      <a:pt x="0" y="473"/>
                      <a:pt x="0" y="473"/>
                    </a:cubicBezTo>
                    <a:cubicBezTo>
                      <a:pt x="259" y="468"/>
                      <a:pt x="468" y="259"/>
                      <a:pt x="473" y="0"/>
                    </a:cubicBezTo>
                    <a:lnTo>
                      <a:pt x="234" y="0"/>
                    </a:lnTo>
                    <a:close/>
                  </a:path>
                </a:pathLst>
              </a:custGeom>
              <a:solidFill>
                <a:schemeClr val="bg1">
                  <a:lumMod val="75000"/>
                </a:schemeClr>
              </a:solidFill>
              <a:ln w="9525"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200" dirty="0">
                  <a:solidFill>
                    <a:schemeClr val="bg1"/>
                  </a:solidFill>
                </a:endParaRPr>
              </a:p>
            </p:txBody>
          </p:sp>
          <p:sp>
            <p:nvSpPr>
              <p:cNvPr id="35" name="Freeform 15"/>
              <p:cNvSpPr>
                <a:spLocks/>
              </p:cNvSpPr>
              <p:nvPr/>
            </p:nvSpPr>
            <p:spPr bwMode="gray">
              <a:xfrm>
                <a:off x="5125768" y="1982444"/>
                <a:ext cx="873468" cy="872689"/>
              </a:xfrm>
              <a:custGeom>
                <a:avLst/>
                <a:gdLst>
                  <a:gd name="T0" fmla="*/ 239 w 473"/>
                  <a:gd name="T1" fmla="*/ 473 h 473"/>
                  <a:gd name="T2" fmla="*/ 473 w 473"/>
                  <a:gd name="T3" fmla="*/ 239 h 473"/>
                  <a:gd name="T4" fmla="*/ 473 w 473"/>
                  <a:gd name="T5" fmla="*/ 0 h 473"/>
                  <a:gd name="T6" fmla="*/ 0 w 473"/>
                  <a:gd name="T7" fmla="*/ 473 h 473"/>
                  <a:gd name="T8" fmla="*/ 239 w 473"/>
                  <a:gd name="T9" fmla="*/ 473 h 473"/>
                </a:gdLst>
                <a:ahLst/>
                <a:cxnLst>
                  <a:cxn ang="0">
                    <a:pos x="T0" y="T1"/>
                  </a:cxn>
                  <a:cxn ang="0">
                    <a:pos x="T2" y="T3"/>
                  </a:cxn>
                  <a:cxn ang="0">
                    <a:pos x="T4" y="T5"/>
                  </a:cxn>
                  <a:cxn ang="0">
                    <a:pos x="T6" y="T7"/>
                  </a:cxn>
                  <a:cxn ang="0">
                    <a:pos x="T8" y="T9"/>
                  </a:cxn>
                </a:cxnLst>
                <a:rect l="0" t="0" r="r" b="b"/>
                <a:pathLst>
                  <a:path w="473" h="473">
                    <a:moveTo>
                      <a:pt x="239" y="473"/>
                    </a:moveTo>
                    <a:cubicBezTo>
                      <a:pt x="244" y="346"/>
                      <a:pt x="346" y="244"/>
                      <a:pt x="473" y="239"/>
                    </a:cubicBezTo>
                    <a:cubicBezTo>
                      <a:pt x="473" y="0"/>
                      <a:pt x="473" y="0"/>
                      <a:pt x="473" y="0"/>
                    </a:cubicBezTo>
                    <a:cubicBezTo>
                      <a:pt x="214" y="5"/>
                      <a:pt x="5" y="214"/>
                      <a:pt x="0" y="473"/>
                    </a:cubicBezTo>
                    <a:lnTo>
                      <a:pt x="239" y="473"/>
                    </a:lnTo>
                    <a:close/>
                  </a:path>
                </a:pathLst>
              </a:custGeom>
              <a:solidFill>
                <a:schemeClr val="accent1"/>
              </a:solidFill>
              <a:ln w="9525"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200" dirty="0">
                  <a:solidFill>
                    <a:schemeClr val="bg1"/>
                  </a:solidFill>
                </a:endParaRPr>
              </a:p>
            </p:txBody>
          </p:sp>
          <p:sp>
            <p:nvSpPr>
              <p:cNvPr id="36" name="Freeform 16"/>
              <p:cNvSpPr>
                <a:spLocks/>
              </p:cNvSpPr>
              <p:nvPr/>
            </p:nvSpPr>
            <p:spPr bwMode="gray">
              <a:xfrm>
                <a:off x="5125768" y="2890196"/>
                <a:ext cx="873468" cy="873468"/>
              </a:xfrm>
              <a:custGeom>
                <a:avLst/>
                <a:gdLst>
                  <a:gd name="T0" fmla="*/ 239 w 473"/>
                  <a:gd name="T1" fmla="*/ 0 h 473"/>
                  <a:gd name="T2" fmla="*/ 0 w 473"/>
                  <a:gd name="T3" fmla="*/ 0 h 473"/>
                  <a:gd name="T4" fmla="*/ 473 w 473"/>
                  <a:gd name="T5" fmla="*/ 473 h 473"/>
                  <a:gd name="T6" fmla="*/ 473 w 473"/>
                  <a:gd name="T7" fmla="*/ 234 h 473"/>
                  <a:gd name="T8" fmla="*/ 239 w 473"/>
                  <a:gd name="T9" fmla="*/ 0 h 473"/>
                </a:gdLst>
                <a:ahLst/>
                <a:cxnLst>
                  <a:cxn ang="0">
                    <a:pos x="T0" y="T1"/>
                  </a:cxn>
                  <a:cxn ang="0">
                    <a:pos x="T2" y="T3"/>
                  </a:cxn>
                  <a:cxn ang="0">
                    <a:pos x="T4" y="T5"/>
                  </a:cxn>
                  <a:cxn ang="0">
                    <a:pos x="T6" y="T7"/>
                  </a:cxn>
                  <a:cxn ang="0">
                    <a:pos x="T8" y="T9"/>
                  </a:cxn>
                </a:cxnLst>
                <a:rect l="0" t="0" r="r" b="b"/>
                <a:pathLst>
                  <a:path w="473" h="473">
                    <a:moveTo>
                      <a:pt x="239" y="0"/>
                    </a:moveTo>
                    <a:cubicBezTo>
                      <a:pt x="0" y="0"/>
                      <a:pt x="0" y="0"/>
                      <a:pt x="0" y="0"/>
                    </a:cubicBezTo>
                    <a:cubicBezTo>
                      <a:pt x="5" y="259"/>
                      <a:pt x="214" y="468"/>
                      <a:pt x="473" y="473"/>
                    </a:cubicBezTo>
                    <a:cubicBezTo>
                      <a:pt x="473" y="234"/>
                      <a:pt x="473" y="234"/>
                      <a:pt x="473" y="234"/>
                    </a:cubicBezTo>
                    <a:cubicBezTo>
                      <a:pt x="346" y="229"/>
                      <a:pt x="244" y="127"/>
                      <a:pt x="239" y="0"/>
                    </a:cubicBezTo>
                    <a:close/>
                  </a:path>
                </a:pathLst>
              </a:custGeom>
              <a:solidFill>
                <a:schemeClr val="bg1">
                  <a:lumMod val="75000"/>
                </a:schemeClr>
              </a:solidFill>
              <a:ln w="9525"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200" dirty="0">
                  <a:solidFill>
                    <a:schemeClr val="bg1"/>
                  </a:solidFill>
                </a:endParaRPr>
              </a:p>
            </p:txBody>
          </p:sp>
        </p:grpSp>
        <p:sp>
          <p:nvSpPr>
            <p:cNvPr id="29" name="TextBox 28"/>
            <p:cNvSpPr txBox="1"/>
            <p:nvPr/>
          </p:nvSpPr>
          <p:spPr bwMode="gray">
            <a:xfrm rot="18931058">
              <a:off x="8144251" y="2847374"/>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预防</a:t>
              </a:r>
              <a:r>
                <a:rPr lang="en-US" dirty="0" smtClean="0"/>
                <a:t> </a:t>
              </a:r>
            </a:p>
          </p:txBody>
        </p:sp>
        <p:sp>
          <p:nvSpPr>
            <p:cNvPr id="30" name="TextBox 29"/>
            <p:cNvSpPr txBox="1"/>
            <p:nvPr/>
          </p:nvSpPr>
          <p:spPr bwMode="gray">
            <a:xfrm rot="2828420">
              <a:off x="9705934" y="2916127"/>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监测</a:t>
              </a:r>
              <a:r>
                <a:rPr lang="en-US" sz="2400" b="1" dirty="0" smtClean="0">
                  <a:solidFill>
                    <a:schemeClr val="bg1"/>
                  </a:solidFill>
                </a:rPr>
                <a:t> </a:t>
              </a:r>
              <a:r>
                <a:rPr lang="en-US" dirty="0" smtClean="0"/>
                <a:t> </a:t>
              </a:r>
            </a:p>
          </p:txBody>
        </p:sp>
        <p:sp>
          <p:nvSpPr>
            <p:cNvPr id="31" name="TextBox 30"/>
            <p:cNvSpPr txBox="1"/>
            <p:nvPr/>
          </p:nvSpPr>
          <p:spPr bwMode="gray">
            <a:xfrm rot="18931058">
              <a:off x="9974337" y="4752656"/>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响应</a:t>
              </a:r>
              <a:r>
                <a:rPr lang="en-US" sz="2400" b="1" dirty="0" smtClean="0">
                  <a:solidFill>
                    <a:schemeClr val="bg1"/>
                  </a:solidFill>
                </a:rPr>
                <a:t> </a:t>
              </a:r>
              <a:r>
                <a:rPr lang="en-US" dirty="0" smtClean="0"/>
                <a:t> </a:t>
              </a:r>
            </a:p>
          </p:txBody>
        </p:sp>
        <p:sp>
          <p:nvSpPr>
            <p:cNvPr id="32" name="TextBox 31"/>
            <p:cNvSpPr txBox="1"/>
            <p:nvPr/>
          </p:nvSpPr>
          <p:spPr bwMode="gray">
            <a:xfrm rot="2828420">
              <a:off x="7882638" y="4758415"/>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恢复</a:t>
              </a:r>
              <a:r>
                <a:rPr lang="en-US" sz="2400" b="1" dirty="0" smtClean="0">
                  <a:solidFill>
                    <a:schemeClr val="bg1"/>
                  </a:solidFill>
                </a:rPr>
                <a:t>  </a:t>
              </a:r>
              <a:r>
                <a:rPr lang="en-US" dirty="0" smtClean="0"/>
                <a:t> </a:t>
              </a:r>
            </a:p>
          </p:txBody>
        </p:sp>
      </p:grpSp>
      <p:grpSp>
        <p:nvGrpSpPr>
          <p:cNvPr id="5" name="Group 4"/>
          <p:cNvGrpSpPr/>
          <p:nvPr/>
        </p:nvGrpSpPr>
        <p:grpSpPr>
          <a:xfrm>
            <a:off x="4399568" y="1715043"/>
            <a:ext cx="3156390" cy="2179321"/>
            <a:chOff x="4399568" y="1715043"/>
            <a:chExt cx="3156390" cy="2179321"/>
          </a:xfrm>
        </p:grpSpPr>
        <p:pic>
          <p:nvPicPr>
            <p:cNvPr id="3" name="Picture 2"/>
            <p:cNvPicPr>
              <a:picLocks noChangeAspect="1"/>
            </p:cNvPicPr>
            <p:nvPr/>
          </p:nvPicPr>
          <p:blipFill>
            <a:blip r:embed="rId3"/>
            <a:stretch>
              <a:fillRect/>
            </a:stretch>
          </p:blipFill>
          <p:spPr>
            <a:xfrm>
              <a:off x="4399568" y="1715043"/>
              <a:ext cx="3156390" cy="2179321"/>
            </a:xfrm>
            <a:prstGeom prst="rect">
              <a:avLst/>
            </a:prstGeom>
          </p:spPr>
        </p:pic>
        <p:sp>
          <p:nvSpPr>
            <p:cNvPr id="4" name="Multiply 3"/>
            <p:cNvSpPr/>
            <p:nvPr/>
          </p:nvSpPr>
          <p:spPr bwMode="gray">
            <a:xfrm>
              <a:off x="5365961" y="2452346"/>
              <a:ext cx="1472339" cy="945397"/>
            </a:xfrm>
            <a:prstGeom prst="mathMultiply">
              <a:avLst/>
            </a:prstGeom>
            <a:solidFill>
              <a:srgbClr val="FF3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409261" y="3971925"/>
            <a:ext cx="3146698" cy="1880826"/>
            <a:chOff x="4409261" y="3971925"/>
            <a:chExt cx="3146698" cy="1880826"/>
          </a:xfrm>
        </p:grpSpPr>
        <p:pic>
          <p:nvPicPr>
            <p:cNvPr id="2" name="Picture 1"/>
            <p:cNvPicPr>
              <a:picLocks noChangeAspect="1"/>
            </p:cNvPicPr>
            <p:nvPr/>
          </p:nvPicPr>
          <p:blipFill>
            <a:blip r:embed="rId4"/>
            <a:stretch>
              <a:fillRect/>
            </a:stretch>
          </p:blipFill>
          <p:spPr>
            <a:xfrm>
              <a:off x="4409261" y="3971925"/>
              <a:ext cx="3146698" cy="1880826"/>
            </a:xfrm>
            <a:prstGeom prst="rect">
              <a:avLst/>
            </a:prstGeom>
          </p:spPr>
        </p:pic>
        <p:sp>
          <p:nvSpPr>
            <p:cNvPr id="37" name="Multiply 36"/>
            <p:cNvSpPr/>
            <p:nvPr/>
          </p:nvSpPr>
          <p:spPr bwMode="gray">
            <a:xfrm>
              <a:off x="5350409" y="4439639"/>
              <a:ext cx="1472339" cy="945397"/>
            </a:xfrm>
            <a:prstGeom prst="mathMultiply">
              <a:avLst/>
            </a:prstGeom>
            <a:solidFill>
              <a:srgbClr val="FF3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46189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additive="base">
                                        <p:cTn id="4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endParaRPr lang="en-US"/>
          </a:p>
        </p:txBody>
      </p:sp>
      <p:sp>
        <p:nvSpPr>
          <p:cNvPr id="3" name="Title 2"/>
          <p:cNvSpPr>
            <a:spLocks noGrp="1"/>
          </p:cNvSpPr>
          <p:nvPr>
            <p:ph type="title"/>
          </p:nvPr>
        </p:nvSpPr>
        <p:spPr/>
        <p:txBody>
          <a:bodyPr/>
          <a:lstStyle/>
          <a:p>
            <a:r>
              <a:rPr lang="zh-CN" altLang="en-US" dirty="0" smtClean="0"/>
              <a:t>信息安全离我们有多远？</a:t>
            </a:r>
            <a:endParaRPr lang="en-US" dirty="0"/>
          </a:p>
        </p:txBody>
      </p:sp>
      <p:sp>
        <p:nvSpPr>
          <p:cNvPr id="5" name="Slide Number Placeholder 4"/>
          <p:cNvSpPr>
            <a:spLocks noGrp="1"/>
          </p:cNvSpPr>
          <p:nvPr>
            <p:ph type="sldNum" sz="quarter" idx="12"/>
          </p:nvPr>
        </p:nvSpPr>
        <p:spPr/>
        <p:txBody>
          <a:bodyPr/>
          <a:lstStyle/>
          <a:p>
            <a:fld id="{EEAD9179-7A6B-4268-BEB2-F3B8EB06115B}" type="slidenum">
              <a:rPr lang="en-US" smtClean="0"/>
              <a:t>2</a:t>
            </a:fld>
            <a:endParaRPr lang="en-US" dirty="0"/>
          </a:p>
        </p:txBody>
      </p:sp>
      <p:sp>
        <p:nvSpPr>
          <p:cNvPr id="10" name="TextBox 9"/>
          <p:cNvSpPr txBox="1"/>
          <p:nvPr/>
        </p:nvSpPr>
        <p:spPr bwMode="gray">
          <a:xfrm>
            <a:off x="982663" y="1735138"/>
            <a:ext cx="8632009" cy="4749800"/>
          </a:xfrm>
          <a:prstGeom prst="rect">
            <a:avLst/>
          </a:prstGeom>
          <a:noFill/>
        </p:spPr>
        <p:txBody>
          <a:bodyPr wrap="square" lIns="0" tIns="0" rIns="0" bIns="0" rtlCol="0">
            <a:noAutofit/>
          </a:bodyPr>
          <a:lstStyle/>
          <a:p>
            <a:pPr marL="285750" indent="-285750">
              <a:buFont typeface="Wingdings" panose="05000000000000000000" pitchFamily="2" charset="2"/>
              <a:buChar char="§"/>
            </a:pPr>
            <a:r>
              <a:rPr lang="en-US" altLang="zh-CN" dirty="0"/>
              <a:t>2017</a:t>
            </a:r>
            <a:r>
              <a:rPr lang="zh-CN" altLang="en-US" dirty="0"/>
              <a:t>年</a:t>
            </a:r>
            <a:r>
              <a:rPr lang="en-US" altLang="zh-CN" dirty="0"/>
              <a:t>5</a:t>
            </a:r>
            <a:r>
              <a:rPr lang="zh-CN" altLang="en-US" dirty="0"/>
              <a:t>月份，黑客攻击</a:t>
            </a:r>
            <a:r>
              <a:rPr lang="zh-CN" altLang="en-US" dirty="0" smtClean="0"/>
              <a:t>了</a:t>
            </a:r>
            <a:r>
              <a:rPr lang="zh-CN" altLang="en-US" dirty="0"/>
              <a:t>美国最大的个人信用评级机构</a:t>
            </a:r>
            <a:r>
              <a:rPr lang="en-US" altLang="zh-CN" dirty="0" smtClean="0"/>
              <a:t>Equifax</a:t>
            </a:r>
            <a:r>
              <a:rPr lang="zh-CN" altLang="en-US" dirty="0" smtClean="0"/>
              <a:t>，两</a:t>
            </a:r>
            <a:r>
              <a:rPr lang="zh-CN" altLang="en-US" dirty="0"/>
              <a:t>个多月后，该公司才发现数据泄露了。并且该公司在事情发生的第四个月才正式公布了这个网络漏洞。这个黑客攻击事件，让</a:t>
            </a:r>
            <a:r>
              <a:rPr lang="en-US" altLang="zh-CN" dirty="0"/>
              <a:t>1.455</a:t>
            </a:r>
            <a:r>
              <a:rPr lang="zh-CN" altLang="en-US" dirty="0"/>
              <a:t>亿美国</a:t>
            </a:r>
            <a:r>
              <a:rPr lang="en-US" altLang="zh-CN" dirty="0"/>
              <a:t>Equifax</a:t>
            </a:r>
            <a:r>
              <a:rPr lang="zh-CN" altLang="en-US" dirty="0"/>
              <a:t>消费者的个人数据泄露，其中包括全名、身份证号、出生日期、抵制和驾驶证号码</a:t>
            </a:r>
            <a:r>
              <a:rPr lang="zh-CN" altLang="en-US" dirty="0" smtClean="0"/>
              <a:t>。公司最早</a:t>
            </a:r>
            <a:r>
              <a:rPr lang="zh-CN" altLang="en-US" dirty="0"/>
              <a:t>创立于</a:t>
            </a:r>
            <a:r>
              <a:rPr lang="en-US" altLang="zh-CN" dirty="0"/>
              <a:t>1899</a:t>
            </a:r>
            <a:r>
              <a:rPr lang="zh-CN" altLang="en-US" dirty="0"/>
              <a:t>年，到目前为止拥有</a:t>
            </a:r>
            <a:r>
              <a:rPr lang="en-US" altLang="zh-CN" dirty="0"/>
              <a:t>8</a:t>
            </a:r>
            <a:r>
              <a:rPr lang="zh-CN" altLang="en-US" dirty="0"/>
              <a:t>亿消费者和全球</a:t>
            </a:r>
            <a:r>
              <a:rPr lang="en-US" altLang="zh-CN" dirty="0"/>
              <a:t>8800</a:t>
            </a:r>
            <a:r>
              <a:rPr lang="zh-CN" altLang="en-US" dirty="0"/>
              <a:t>万企业的信息。</a:t>
            </a:r>
            <a:endParaRPr lang="en-US" altLang="zh-CN" dirty="0" smtClean="0"/>
          </a:p>
          <a:p>
            <a:pPr marL="285750" indent="-285750">
              <a:buFont typeface="Wingdings" panose="05000000000000000000" pitchFamily="2" charset="2"/>
              <a:buChar char="§"/>
            </a:pPr>
            <a:endParaRPr lang="en-US" altLang="zh-CN" dirty="0"/>
          </a:p>
          <a:p>
            <a:pPr marL="285750" indent="-285750">
              <a:buFont typeface="Wingdings" panose="05000000000000000000" pitchFamily="2" charset="2"/>
              <a:buChar char="§"/>
            </a:pPr>
            <a:r>
              <a:rPr lang="en-US" altLang="zh-CN" dirty="0" smtClean="0"/>
              <a:t>2017</a:t>
            </a:r>
            <a:r>
              <a:rPr lang="zh-CN" altLang="en-US" dirty="0"/>
              <a:t>年，雅虎公司正</a:t>
            </a:r>
            <a:r>
              <a:rPr lang="zh-CN" altLang="en-US" dirty="0" smtClean="0"/>
              <a:t>式宣布，</a:t>
            </a:r>
            <a:r>
              <a:rPr lang="zh-CN" altLang="en-US" dirty="0"/>
              <a:t>其所有</a:t>
            </a:r>
            <a:r>
              <a:rPr lang="en-US" altLang="zh-CN" dirty="0"/>
              <a:t>30</a:t>
            </a:r>
            <a:r>
              <a:rPr lang="zh-CN" altLang="en-US" dirty="0"/>
              <a:t>亿个用户账号都受到了黑客攻击。被盗信息内容包括用户名、邮箱地址、电话号码、生日以及部分用户加密或者未加密的问题和</a:t>
            </a:r>
            <a:r>
              <a:rPr lang="zh-CN" altLang="en-US" dirty="0" smtClean="0"/>
              <a:t>答；</a:t>
            </a:r>
            <a:endParaRPr lang="en-US" altLang="zh-CN" dirty="0" smtClean="0"/>
          </a:p>
          <a:p>
            <a:pPr marL="285750" indent="-285750">
              <a:buFont typeface="Wingdings" panose="05000000000000000000" pitchFamily="2" charset="2"/>
              <a:buChar char="§"/>
            </a:pPr>
            <a:endParaRPr lang="en-US" altLang="zh-CN" dirty="0" smtClean="0"/>
          </a:p>
          <a:p>
            <a:pPr marL="285750" indent="-285750">
              <a:buFont typeface="Wingdings" panose="05000000000000000000" pitchFamily="2" charset="2"/>
              <a:buChar char="§"/>
            </a:pPr>
            <a:r>
              <a:rPr lang="en-US" altLang="zh-CN" dirty="0" smtClean="0"/>
              <a:t>2018</a:t>
            </a:r>
            <a:r>
              <a:rPr lang="zh-CN" altLang="en-US" dirty="0" smtClean="0"/>
              <a:t>年，某知名药企受勒索病毒影响，生产中断，供货中断，损失上百万欧元；</a:t>
            </a:r>
            <a:endParaRPr lang="en-US" altLang="zh-CN" dirty="0" smtClean="0"/>
          </a:p>
          <a:p>
            <a:pPr marL="285750" indent="-285750">
              <a:buFont typeface="Wingdings" panose="05000000000000000000" pitchFamily="2" charset="2"/>
              <a:buChar char="§"/>
            </a:pPr>
            <a:endParaRPr lang="en-US" altLang="zh-CN" dirty="0"/>
          </a:p>
          <a:p>
            <a:pPr marL="285750" indent="-285750">
              <a:buFont typeface="Wingdings" panose="05000000000000000000" pitchFamily="2" charset="2"/>
              <a:buChar char="§"/>
            </a:pPr>
            <a:r>
              <a:rPr lang="en-US" altLang="zh-CN" dirty="0" smtClean="0"/>
              <a:t>2018</a:t>
            </a:r>
            <a:r>
              <a:rPr lang="zh-CN" altLang="en-US" dirty="0" smtClean="0"/>
              <a:t>年</a:t>
            </a:r>
            <a:r>
              <a:rPr lang="en-US" altLang="zh-CN" dirty="0" smtClean="0"/>
              <a:t>7</a:t>
            </a:r>
            <a:r>
              <a:rPr lang="zh-CN" altLang="en-US" dirty="0" smtClean="0"/>
              <a:t>月，新加坡保险集团受到攻击，</a:t>
            </a:r>
            <a:r>
              <a:rPr lang="en-US" altLang="zh-CN" dirty="0" smtClean="0"/>
              <a:t>150</a:t>
            </a:r>
            <a:r>
              <a:rPr lang="zh-CN" altLang="en-US" dirty="0" smtClean="0"/>
              <a:t>万人信息泄露总理的个人数据也被窃取；</a:t>
            </a:r>
            <a:endParaRPr lang="en-US" altLang="zh-CN" dirty="0" smtClean="0"/>
          </a:p>
          <a:p>
            <a:endParaRPr lang="en-US" altLang="zh-CN" dirty="0" smtClean="0"/>
          </a:p>
          <a:p>
            <a:pPr marL="285750" indent="-285750">
              <a:buFont typeface="Wingdings" panose="05000000000000000000" pitchFamily="2" charset="2"/>
              <a:buChar char="§"/>
            </a:pPr>
            <a:r>
              <a:rPr lang="en-US" altLang="zh-CN" dirty="0" smtClean="0"/>
              <a:t>2019</a:t>
            </a:r>
            <a:r>
              <a:rPr lang="zh-CN" altLang="en-US" dirty="0" smtClean="0"/>
              <a:t>年</a:t>
            </a:r>
            <a:r>
              <a:rPr lang="en-US" altLang="zh-CN" dirty="0" smtClean="0"/>
              <a:t>1</a:t>
            </a:r>
            <a:r>
              <a:rPr lang="zh-CN" altLang="en-US" dirty="0" smtClean="0"/>
              <a:t>月，挪</a:t>
            </a:r>
            <a:r>
              <a:rPr lang="zh-CN" altLang="en-US" dirty="0"/>
              <a:t>威铝业公司</a:t>
            </a:r>
            <a:r>
              <a:rPr lang="en-US" altLang="zh-CN" dirty="0" err="1"/>
              <a:t>Norsk</a:t>
            </a:r>
            <a:r>
              <a:rPr lang="en-US" altLang="zh-CN" dirty="0"/>
              <a:t> Hydro</a:t>
            </a:r>
            <a:r>
              <a:rPr lang="zh-CN" altLang="en-US" dirty="0"/>
              <a:t>和两家美国化工公</a:t>
            </a:r>
            <a:r>
              <a:rPr lang="zh-CN" altLang="en-US" dirty="0" smtClean="0"/>
              <a:t>司再次遭受勒</a:t>
            </a:r>
            <a:r>
              <a:rPr lang="zh-CN" altLang="en-US" dirty="0"/>
              <a:t>索</a:t>
            </a:r>
            <a:r>
              <a:rPr lang="zh-CN" altLang="en-US" dirty="0" smtClean="0"/>
              <a:t>软件攻击；</a:t>
            </a:r>
            <a:endParaRPr lang="en-US" altLang="zh-CN"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zh-CN" altLang="en-US" dirty="0" smtClean="0"/>
              <a:t>。。。。。。</a:t>
            </a:r>
            <a:endParaRPr lang="en-US" dirty="0"/>
          </a:p>
          <a:p>
            <a:endParaRPr lang="en-US" dirty="0" err="1" smtClean="0"/>
          </a:p>
        </p:txBody>
      </p:sp>
      <p:pic>
        <p:nvPicPr>
          <p:cNvPr id="11" name="Picture 10"/>
          <p:cNvPicPr>
            <a:picLocks noChangeAspect="1"/>
          </p:cNvPicPr>
          <p:nvPr/>
        </p:nvPicPr>
        <p:blipFill>
          <a:blip r:embed="rId2"/>
          <a:stretch>
            <a:fillRect/>
          </a:stretch>
        </p:blipFill>
        <p:spPr>
          <a:xfrm>
            <a:off x="9892937" y="1693180"/>
            <a:ext cx="1887344" cy="1261423"/>
          </a:xfrm>
          <a:prstGeom prst="rect">
            <a:avLst/>
          </a:prstGeom>
        </p:spPr>
      </p:pic>
      <p:pic>
        <p:nvPicPr>
          <p:cNvPr id="12" name="Picture 11"/>
          <p:cNvPicPr>
            <a:picLocks noChangeAspect="1"/>
          </p:cNvPicPr>
          <p:nvPr/>
        </p:nvPicPr>
        <p:blipFill>
          <a:blip r:embed="rId3"/>
          <a:stretch>
            <a:fillRect/>
          </a:stretch>
        </p:blipFill>
        <p:spPr>
          <a:xfrm>
            <a:off x="9892938" y="3020659"/>
            <a:ext cx="1887344" cy="1257001"/>
          </a:xfrm>
          <a:prstGeom prst="rect">
            <a:avLst/>
          </a:prstGeom>
        </p:spPr>
      </p:pic>
      <p:pic>
        <p:nvPicPr>
          <p:cNvPr id="13" name="Picture 12"/>
          <p:cNvPicPr>
            <a:picLocks noChangeAspect="1"/>
          </p:cNvPicPr>
          <p:nvPr/>
        </p:nvPicPr>
        <p:blipFill>
          <a:blip r:embed="rId4"/>
          <a:stretch>
            <a:fillRect/>
          </a:stretch>
        </p:blipFill>
        <p:spPr>
          <a:xfrm>
            <a:off x="9892936" y="4344724"/>
            <a:ext cx="1887345" cy="1128283"/>
          </a:xfrm>
          <a:prstGeom prst="rect">
            <a:avLst/>
          </a:prstGeom>
        </p:spPr>
      </p:pic>
      <p:pic>
        <p:nvPicPr>
          <p:cNvPr id="14" name="Picture 13"/>
          <p:cNvPicPr>
            <a:picLocks noChangeAspect="1"/>
          </p:cNvPicPr>
          <p:nvPr/>
        </p:nvPicPr>
        <p:blipFill>
          <a:blip r:embed="rId5"/>
          <a:stretch>
            <a:fillRect/>
          </a:stretch>
        </p:blipFill>
        <p:spPr>
          <a:xfrm>
            <a:off x="9892938" y="5485720"/>
            <a:ext cx="1887343" cy="1132213"/>
          </a:xfrm>
          <a:prstGeom prst="rect">
            <a:avLst/>
          </a:prstGeom>
        </p:spPr>
      </p:pic>
    </p:spTree>
    <p:extLst>
      <p:ext uri="{BB962C8B-B14F-4D97-AF65-F5344CB8AC3E}">
        <p14:creationId xmlns:p14="http://schemas.microsoft.com/office/powerpoint/2010/main" val="345218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3"/>
          </p:nvPr>
        </p:nvSpPr>
        <p:spPr/>
        <p:txBody>
          <a:bodyPr/>
          <a:lstStyle/>
          <a:p>
            <a:r>
              <a:rPr lang="en-US" altLang="zh-CN" dirty="0" smtClean="0"/>
              <a:t>- </a:t>
            </a:r>
            <a:r>
              <a:rPr lang="zh-CN" altLang="en-US" dirty="0" smtClean="0">
                <a:solidFill>
                  <a:schemeClr val="accent4"/>
                </a:solidFill>
              </a:rPr>
              <a:t>响应篇</a:t>
            </a:r>
            <a:endParaRPr lang="en-US" dirty="0">
              <a:solidFill>
                <a:schemeClr val="accent4"/>
              </a:solidFill>
            </a:endParaRPr>
          </a:p>
        </p:txBody>
      </p:sp>
      <p:sp>
        <p:nvSpPr>
          <p:cNvPr id="6" name="Text Placeholder 5"/>
          <p:cNvSpPr>
            <a:spLocks noGrp="1"/>
          </p:cNvSpPr>
          <p:nvPr>
            <p:ph sz="quarter" idx="14"/>
          </p:nvPr>
        </p:nvSpPr>
        <p:spPr/>
        <p:txBody>
          <a:bodyPr/>
          <a:lstStyle/>
          <a:p>
            <a:pPr lvl="1">
              <a:buFont typeface="Wingdings" panose="05000000000000000000" pitchFamily="2" charset="2"/>
              <a:buChar char="q"/>
            </a:pPr>
            <a:r>
              <a:rPr lang="zh-CN" altLang="en-US" dirty="0" smtClean="0"/>
              <a:t>紧急响应计</a:t>
            </a:r>
            <a:r>
              <a:rPr lang="zh-CN" altLang="en-US" dirty="0" smtClean="0"/>
              <a:t>划</a:t>
            </a:r>
            <a:endParaRPr lang="en-US" altLang="zh-CN" dirty="0" smtClean="0"/>
          </a:p>
          <a:p>
            <a:pPr lvl="2">
              <a:buFont typeface="Wingdings" panose="05000000000000000000" pitchFamily="2" charset="2"/>
              <a:buChar char="Ø"/>
            </a:pPr>
            <a:r>
              <a:rPr lang="zh-CN" altLang="en-US" dirty="0"/>
              <a:t>业</a:t>
            </a:r>
            <a:r>
              <a:rPr lang="zh-CN" altLang="en-US" dirty="0" smtClean="0"/>
              <a:t>务可持续计划</a:t>
            </a:r>
            <a:endParaRPr lang="en-US" dirty="0" smtClean="0"/>
          </a:p>
          <a:p>
            <a:pPr lvl="1">
              <a:buFont typeface="Wingdings" panose="05000000000000000000" pitchFamily="2" charset="2"/>
              <a:buChar char="q"/>
            </a:pPr>
            <a:endParaRPr lang="en-US" dirty="0" smtClean="0"/>
          </a:p>
          <a:p>
            <a:pPr lvl="1">
              <a:buFont typeface="Wingdings" panose="05000000000000000000" pitchFamily="2" charset="2"/>
              <a:buChar char="q"/>
            </a:pPr>
            <a:r>
              <a:rPr lang="zh-CN" altLang="en-US" dirty="0" smtClean="0"/>
              <a:t>响应计划的定期演</a:t>
            </a:r>
            <a:r>
              <a:rPr lang="zh-CN" altLang="en-US" dirty="0" smtClean="0"/>
              <a:t>练</a:t>
            </a:r>
            <a:endParaRPr lang="en-US" altLang="zh-CN" dirty="0" smtClean="0"/>
          </a:p>
          <a:p>
            <a:pPr lvl="2">
              <a:buFont typeface="Wingdings" panose="05000000000000000000" pitchFamily="2" charset="2"/>
              <a:buChar char="Ø"/>
            </a:pPr>
            <a:r>
              <a:rPr lang="zh-CN" altLang="en-US" dirty="0"/>
              <a:t>可行</a:t>
            </a:r>
            <a:r>
              <a:rPr lang="zh-CN" altLang="en-US" dirty="0" smtClean="0"/>
              <a:t>性测试</a:t>
            </a:r>
            <a:endParaRPr lang="en-US" altLang="zh-CN" dirty="0" smtClean="0"/>
          </a:p>
          <a:p>
            <a:pPr lvl="2">
              <a:buFont typeface="Wingdings" panose="05000000000000000000" pitchFamily="2" charset="2"/>
              <a:buChar char="Ø"/>
            </a:pPr>
            <a:r>
              <a:rPr lang="zh-CN" altLang="en-US" dirty="0"/>
              <a:t>定</a:t>
            </a:r>
            <a:r>
              <a:rPr lang="zh-CN" altLang="en-US" dirty="0" smtClean="0"/>
              <a:t>期更新</a:t>
            </a:r>
            <a:endParaRPr lang="en-US" dirty="0" smtClean="0"/>
          </a:p>
          <a:p>
            <a:pPr lvl="1">
              <a:buFont typeface="Wingdings" panose="05000000000000000000" pitchFamily="2" charset="2"/>
              <a:buChar char="q"/>
            </a:pPr>
            <a:endParaRPr lang="en-US" dirty="0" smtClean="0"/>
          </a:p>
          <a:p>
            <a:pPr lvl="1">
              <a:buFont typeface="Wingdings" panose="05000000000000000000" pitchFamily="2" charset="2"/>
              <a:buChar char="q"/>
            </a:pPr>
            <a:r>
              <a:rPr lang="zh-CN" altLang="en-US" dirty="0" smtClean="0"/>
              <a:t>紧急事件的汇报流程</a:t>
            </a:r>
            <a:r>
              <a:rPr lang="en-US" dirty="0" smtClean="0"/>
              <a:t> </a:t>
            </a:r>
          </a:p>
          <a:p>
            <a:endParaRPr lang="en-US" dirty="0"/>
          </a:p>
        </p:txBody>
      </p:sp>
      <p:sp>
        <p:nvSpPr>
          <p:cNvPr id="27" name="Subtitle 1"/>
          <p:cNvSpPr txBox="1">
            <a:spLocks/>
          </p:cNvSpPr>
          <p:nvPr/>
        </p:nvSpPr>
        <p:spPr bwMode="gray">
          <a:xfrm>
            <a:off x="981821" y="1138299"/>
            <a:ext cx="10798460" cy="252000"/>
          </a:xfrm>
          <a:prstGeom prst="rect">
            <a:avLst/>
          </a:prstGeom>
        </p:spPr>
        <p:txBody>
          <a:bodyPr vert="horz" lIns="0" tIns="0" rIns="0" bIns="0" rtlCol="0" anchor="t">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2pPr>
            <a:lvl3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3pPr>
            <a:lvl4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4pPr>
            <a:lvl5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5pPr>
            <a:lvl6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6pPr>
            <a:lvl7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7pPr>
            <a:lvl8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8pPr>
            <a:lvl9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9pPr>
          </a:lstStyle>
          <a:p>
            <a:endParaRPr lang="en-US" dirty="0"/>
          </a:p>
        </p:txBody>
      </p:sp>
      <p:sp>
        <p:nvSpPr>
          <p:cNvPr id="28" name="Title 2"/>
          <p:cNvSpPr txBox="1">
            <a:spLocks/>
          </p:cNvSpPr>
          <p:nvPr/>
        </p:nvSpPr>
        <p:spPr bwMode="gray">
          <a:xfrm>
            <a:off x="981821" y="334038"/>
            <a:ext cx="10798460" cy="711900"/>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zh-CN" altLang="en-US" dirty="0"/>
              <a:t>信息安全的四大要素</a:t>
            </a:r>
            <a:endParaRPr lang="en-US" dirty="0"/>
          </a:p>
        </p:txBody>
      </p:sp>
      <p:sp>
        <p:nvSpPr>
          <p:cNvPr id="29" name="Date Placeholder 28"/>
          <p:cNvSpPr>
            <a:spLocks noGrp="1"/>
          </p:cNvSpPr>
          <p:nvPr>
            <p:ph type="dt" sz="half" idx="10"/>
          </p:nvPr>
        </p:nvSpPr>
        <p:spPr/>
        <p:txBody>
          <a:bodyPr/>
          <a:lstStyle/>
          <a:p>
            <a:fld id="{1240F759-6C5A-4A96-885E-3AC3B4871ADC}" type="datetime1">
              <a:rPr lang="en-US" smtClean="0"/>
              <a:t>01/07/2019</a:t>
            </a:fld>
            <a:endParaRPr lang="en-US" dirty="0"/>
          </a:p>
        </p:txBody>
      </p:sp>
      <p:sp>
        <p:nvSpPr>
          <p:cNvPr id="31" name="Slide Number Placeholder 30"/>
          <p:cNvSpPr>
            <a:spLocks noGrp="1"/>
          </p:cNvSpPr>
          <p:nvPr>
            <p:ph type="sldNum" sz="quarter" idx="12"/>
          </p:nvPr>
        </p:nvSpPr>
        <p:spPr/>
        <p:txBody>
          <a:bodyPr/>
          <a:lstStyle/>
          <a:p>
            <a:fld id="{EEAD9179-7A6B-4268-BEB2-F3B8EB06115B}" type="slidenum">
              <a:rPr lang="en-US" smtClean="0"/>
              <a:t>20</a:t>
            </a:fld>
            <a:endParaRPr lang="en-US" dirty="0"/>
          </a:p>
        </p:txBody>
      </p:sp>
      <p:grpSp>
        <p:nvGrpSpPr>
          <p:cNvPr id="30" name="Group 29"/>
          <p:cNvGrpSpPr>
            <a:grpSpLocks noChangeAspect="1"/>
          </p:cNvGrpSpPr>
          <p:nvPr/>
        </p:nvGrpSpPr>
        <p:grpSpPr>
          <a:xfrm>
            <a:off x="8847984" y="1736725"/>
            <a:ext cx="3023578" cy="3001028"/>
            <a:chOff x="7962029" y="2261203"/>
            <a:chExt cx="3732812" cy="3704974"/>
          </a:xfrm>
        </p:grpSpPr>
        <p:sp>
          <p:nvSpPr>
            <p:cNvPr id="32" name="Text Placeholder 7"/>
            <p:cNvSpPr txBox="1">
              <a:spLocks/>
            </p:cNvSpPr>
            <p:nvPr/>
          </p:nvSpPr>
          <p:spPr bwMode="gray">
            <a:xfrm>
              <a:off x="8931903" y="3228776"/>
              <a:ext cx="1688400" cy="1688400"/>
            </a:xfrm>
            <a:prstGeom prst="ellipse">
              <a:avLst/>
            </a:prstGeom>
            <a:solidFill>
              <a:schemeClr val="tx2"/>
            </a:solidFill>
          </p:spPr>
          <p:txBody>
            <a:bodyPr vert="horz" lIns="0" tIns="0" rIns="0" bIns="0" rtlCol="0" anchor="ctr">
              <a:noAutofit/>
            </a:bodyPr>
            <a:lstStyle>
              <a:lvl1pPr marL="0" indent="0" algn="ctr" defTabSz="914400" rtl="0" eaLnBrk="1" latinLnBrk="0" hangingPunct="1">
                <a:spcBef>
                  <a:spcPts val="1200"/>
                </a:spcBef>
                <a:spcAft>
                  <a:spcPts val="0"/>
                </a:spcAft>
                <a:buFontTx/>
                <a:buNone/>
                <a:defRPr sz="1200" kern="1200">
                  <a:solidFill>
                    <a:schemeClr val="tx1"/>
                  </a:solidFill>
                  <a:latin typeface="+mn-lt"/>
                  <a:ea typeface="+mn-ea"/>
                  <a:cs typeface="+mn-cs"/>
                </a:defRPr>
              </a:lvl1pPr>
              <a:lvl2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2pPr>
              <a:lvl3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3pPr>
              <a:lvl4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4pPr>
              <a:lvl5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5pPr>
              <a:lvl6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6pPr>
              <a:lvl7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7pPr>
              <a:lvl8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8pPr>
              <a:lvl9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9pPr>
            </a:lstStyle>
            <a:p>
              <a:r>
                <a:rPr lang="zh-CN" altLang="en-US" sz="2800" b="1" dirty="0" smtClean="0">
                  <a:solidFill>
                    <a:schemeClr val="bg1"/>
                  </a:solidFill>
                </a:rPr>
                <a:t>信息</a:t>
              </a:r>
              <a:endParaRPr lang="en-US" altLang="zh-CN" sz="2800" b="1" dirty="0" smtClean="0">
                <a:solidFill>
                  <a:schemeClr val="bg1"/>
                </a:solidFill>
              </a:endParaRPr>
            </a:p>
            <a:p>
              <a:r>
                <a:rPr lang="zh-CN" altLang="en-US" sz="2800" b="1" dirty="0" smtClean="0">
                  <a:solidFill>
                    <a:schemeClr val="bg1"/>
                  </a:solidFill>
                </a:rPr>
                <a:t>安全</a:t>
              </a:r>
              <a:endParaRPr lang="en-US" sz="1800" dirty="0">
                <a:solidFill>
                  <a:schemeClr val="bg1"/>
                </a:solidFill>
              </a:endParaRPr>
            </a:p>
          </p:txBody>
        </p:sp>
        <p:grpSp>
          <p:nvGrpSpPr>
            <p:cNvPr id="33" name="Gruppieren 99"/>
            <p:cNvGrpSpPr>
              <a:grpSpLocks noChangeAspect="1"/>
            </p:cNvGrpSpPr>
            <p:nvPr/>
          </p:nvGrpSpPr>
          <p:grpSpPr bwMode="gray">
            <a:xfrm>
              <a:off x="7962029" y="2261203"/>
              <a:ext cx="3625200" cy="3625200"/>
              <a:chOff x="5125768" y="1982444"/>
              <a:chExt cx="1782000" cy="1781220"/>
            </a:xfrm>
          </p:grpSpPr>
          <p:sp>
            <p:nvSpPr>
              <p:cNvPr id="38" name="Freeform 13"/>
              <p:cNvSpPr>
                <a:spLocks/>
              </p:cNvSpPr>
              <p:nvPr/>
            </p:nvSpPr>
            <p:spPr bwMode="gray">
              <a:xfrm>
                <a:off x="6034300" y="1982444"/>
                <a:ext cx="873468" cy="872689"/>
              </a:xfrm>
              <a:custGeom>
                <a:avLst/>
                <a:gdLst>
                  <a:gd name="T0" fmla="*/ 0 w 473"/>
                  <a:gd name="T1" fmla="*/ 239 h 473"/>
                  <a:gd name="T2" fmla="*/ 234 w 473"/>
                  <a:gd name="T3" fmla="*/ 473 h 473"/>
                  <a:gd name="T4" fmla="*/ 473 w 473"/>
                  <a:gd name="T5" fmla="*/ 473 h 473"/>
                  <a:gd name="T6" fmla="*/ 0 w 473"/>
                  <a:gd name="T7" fmla="*/ 0 h 473"/>
                  <a:gd name="T8" fmla="*/ 0 w 473"/>
                  <a:gd name="T9" fmla="*/ 239 h 473"/>
                </a:gdLst>
                <a:ahLst/>
                <a:cxnLst>
                  <a:cxn ang="0">
                    <a:pos x="T0" y="T1"/>
                  </a:cxn>
                  <a:cxn ang="0">
                    <a:pos x="T2" y="T3"/>
                  </a:cxn>
                  <a:cxn ang="0">
                    <a:pos x="T4" y="T5"/>
                  </a:cxn>
                  <a:cxn ang="0">
                    <a:pos x="T6" y="T7"/>
                  </a:cxn>
                  <a:cxn ang="0">
                    <a:pos x="T8" y="T9"/>
                  </a:cxn>
                </a:cxnLst>
                <a:rect l="0" t="0" r="r" b="b"/>
                <a:pathLst>
                  <a:path w="473" h="473">
                    <a:moveTo>
                      <a:pt x="0" y="239"/>
                    </a:moveTo>
                    <a:cubicBezTo>
                      <a:pt x="127" y="244"/>
                      <a:pt x="229" y="346"/>
                      <a:pt x="234" y="473"/>
                    </a:cubicBezTo>
                    <a:cubicBezTo>
                      <a:pt x="473" y="473"/>
                      <a:pt x="473" y="473"/>
                      <a:pt x="473" y="473"/>
                    </a:cubicBezTo>
                    <a:cubicBezTo>
                      <a:pt x="468" y="214"/>
                      <a:pt x="259" y="5"/>
                      <a:pt x="0" y="0"/>
                    </a:cubicBezTo>
                    <a:lnTo>
                      <a:pt x="0" y="239"/>
                    </a:lnTo>
                    <a:close/>
                  </a:path>
                </a:pathLst>
              </a:custGeom>
              <a:solidFill>
                <a:srgbClr val="1A9CE2"/>
              </a:solidFill>
              <a:ln w="9525" algn="ctr">
                <a:solidFill>
                  <a:srgbClr val="1A9CE2"/>
                </a:solid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200" dirty="0">
                  <a:solidFill>
                    <a:schemeClr val="bg1"/>
                  </a:solidFill>
                </a:endParaRPr>
              </a:p>
            </p:txBody>
          </p:sp>
          <p:sp>
            <p:nvSpPr>
              <p:cNvPr id="39" name="Freeform 14"/>
              <p:cNvSpPr>
                <a:spLocks/>
              </p:cNvSpPr>
              <p:nvPr/>
            </p:nvSpPr>
            <p:spPr bwMode="gray">
              <a:xfrm>
                <a:off x="6034300" y="2890196"/>
                <a:ext cx="873468" cy="873468"/>
              </a:xfrm>
              <a:custGeom>
                <a:avLst/>
                <a:gdLst>
                  <a:gd name="T0" fmla="*/ 234 w 473"/>
                  <a:gd name="T1" fmla="*/ 0 h 473"/>
                  <a:gd name="T2" fmla="*/ 0 w 473"/>
                  <a:gd name="T3" fmla="*/ 234 h 473"/>
                  <a:gd name="T4" fmla="*/ 0 w 473"/>
                  <a:gd name="T5" fmla="*/ 473 h 473"/>
                  <a:gd name="T6" fmla="*/ 473 w 473"/>
                  <a:gd name="T7" fmla="*/ 0 h 473"/>
                  <a:gd name="T8" fmla="*/ 234 w 473"/>
                  <a:gd name="T9" fmla="*/ 0 h 473"/>
                </a:gdLst>
                <a:ahLst/>
                <a:cxnLst>
                  <a:cxn ang="0">
                    <a:pos x="T0" y="T1"/>
                  </a:cxn>
                  <a:cxn ang="0">
                    <a:pos x="T2" y="T3"/>
                  </a:cxn>
                  <a:cxn ang="0">
                    <a:pos x="T4" y="T5"/>
                  </a:cxn>
                  <a:cxn ang="0">
                    <a:pos x="T6" y="T7"/>
                  </a:cxn>
                  <a:cxn ang="0">
                    <a:pos x="T8" y="T9"/>
                  </a:cxn>
                </a:cxnLst>
                <a:rect l="0" t="0" r="r" b="b"/>
                <a:pathLst>
                  <a:path w="473" h="473">
                    <a:moveTo>
                      <a:pt x="234" y="0"/>
                    </a:moveTo>
                    <a:cubicBezTo>
                      <a:pt x="229" y="127"/>
                      <a:pt x="127" y="229"/>
                      <a:pt x="0" y="234"/>
                    </a:cubicBezTo>
                    <a:cubicBezTo>
                      <a:pt x="0" y="473"/>
                      <a:pt x="0" y="473"/>
                      <a:pt x="0" y="473"/>
                    </a:cubicBezTo>
                    <a:cubicBezTo>
                      <a:pt x="259" y="468"/>
                      <a:pt x="468" y="259"/>
                      <a:pt x="473" y="0"/>
                    </a:cubicBezTo>
                    <a:lnTo>
                      <a:pt x="234" y="0"/>
                    </a:lnTo>
                    <a:close/>
                  </a:path>
                </a:pathLst>
              </a:custGeom>
              <a:solidFill>
                <a:srgbClr val="75BC2A"/>
              </a:solidFill>
              <a:ln w="9525"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200" dirty="0">
                  <a:solidFill>
                    <a:schemeClr val="bg1"/>
                  </a:solidFill>
                </a:endParaRPr>
              </a:p>
            </p:txBody>
          </p:sp>
          <p:sp>
            <p:nvSpPr>
              <p:cNvPr id="40" name="Freeform 15"/>
              <p:cNvSpPr>
                <a:spLocks/>
              </p:cNvSpPr>
              <p:nvPr/>
            </p:nvSpPr>
            <p:spPr bwMode="gray">
              <a:xfrm>
                <a:off x="5125768" y="1982444"/>
                <a:ext cx="873468" cy="872689"/>
              </a:xfrm>
              <a:custGeom>
                <a:avLst/>
                <a:gdLst>
                  <a:gd name="T0" fmla="*/ 239 w 473"/>
                  <a:gd name="T1" fmla="*/ 473 h 473"/>
                  <a:gd name="T2" fmla="*/ 473 w 473"/>
                  <a:gd name="T3" fmla="*/ 239 h 473"/>
                  <a:gd name="T4" fmla="*/ 473 w 473"/>
                  <a:gd name="T5" fmla="*/ 0 h 473"/>
                  <a:gd name="T6" fmla="*/ 0 w 473"/>
                  <a:gd name="T7" fmla="*/ 473 h 473"/>
                  <a:gd name="T8" fmla="*/ 239 w 473"/>
                  <a:gd name="T9" fmla="*/ 473 h 473"/>
                </a:gdLst>
                <a:ahLst/>
                <a:cxnLst>
                  <a:cxn ang="0">
                    <a:pos x="T0" y="T1"/>
                  </a:cxn>
                  <a:cxn ang="0">
                    <a:pos x="T2" y="T3"/>
                  </a:cxn>
                  <a:cxn ang="0">
                    <a:pos x="T4" y="T5"/>
                  </a:cxn>
                  <a:cxn ang="0">
                    <a:pos x="T6" y="T7"/>
                  </a:cxn>
                  <a:cxn ang="0">
                    <a:pos x="T8" y="T9"/>
                  </a:cxn>
                </a:cxnLst>
                <a:rect l="0" t="0" r="r" b="b"/>
                <a:pathLst>
                  <a:path w="473" h="473">
                    <a:moveTo>
                      <a:pt x="239" y="473"/>
                    </a:moveTo>
                    <a:cubicBezTo>
                      <a:pt x="244" y="346"/>
                      <a:pt x="346" y="244"/>
                      <a:pt x="473" y="239"/>
                    </a:cubicBezTo>
                    <a:cubicBezTo>
                      <a:pt x="473" y="0"/>
                      <a:pt x="473" y="0"/>
                      <a:pt x="473" y="0"/>
                    </a:cubicBezTo>
                    <a:cubicBezTo>
                      <a:pt x="214" y="5"/>
                      <a:pt x="5" y="214"/>
                      <a:pt x="0" y="473"/>
                    </a:cubicBezTo>
                    <a:lnTo>
                      <a:pt x="239" y="473"/>
                    </a:lnTo>
                    <a:close/>
                  </a:path>
                </a:pathLst>
              </a:custGeom>
              <a:solidFill>
                <a:schemeClr val="accent1"/>
              </a:solidFill>
              <a:ln w="9525"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200" dirty="0">
                  <a:solidFill>
                    <a:schemeClr val="bg1"/>
                  </a:solidFill>
                </a:endParaRPr>
              </a:p>
            </p:txBody>
          </p:sp>
          <p:sp>
            <p:nvSpPr>
              <p:cNvPr id="41" name="Freeform 16"/>
              <p:cNvSpPr>
                <a:spLocks/>
              </p:cNvSpPr>
              <p:nvPr/>
            </p:nvSpPr>
            <p:spPr bwMode="gray">
              <a:xfrm>
                <a:off x="5125768" y="2890196"/>
                <a:ext cx="873468" cy="873468"/>
              </a:xfrm>
              <a:custGeom>
                <a:avLst/>
                <a:gdLst>
                  <a:gd name="T0" fmla="*/ 239 w 473"/>
                  <a:gd name="T1" fmla="*/ 0 h 473"/>
                  <a:gd name="T2" fmla="*/ 0 w 473"/>
                  <a:gd name="T3" fmla="*/ 0 h 473"/>
                  <a:gd name="T4" fmla="*/ 473 w 473"/>
                  <a:gd name="T5" fmla="*/ 473 h 473"/>
                  <a:gd name="T6" fmla="*/ 473 w 473"/>
                  <a:gd name="T7" fmla="*/ 234 h 473"/>
                  <a:gd name="T8" fmla="*/ 239 w 473"/>
                  <a:gd name="T9" fmla="*/ 0 h 473"/>
                </a:gdLst>
                <a:ahLst/>
                <a:cxnLst>
                  <a:cxn ang="0">
                    <a:pos x="T0" y="T1"/>
                  </a:cxn>
                  <a:cxn ang="0">
                    <a:pos x="T2" y="T3"/>
                  </a:cxn>
                  <a:cxn ang="0">
                    <a:pos x="T4" y="T5"/>
                  </a:cxn>
                  <a:cxn ang="0">
                    <a:pos x="T6" y="T7"/>
                  </a:cxn>
                  <a:cxn ang="0">
                    <a:pos x="T8" y="T9"/>
                  </a:cxn>
                </a:cxnLst>
                <a:rect l="0" t="0" r="r" b="b"/>
                <a:pathLst>
                  <a:path w="473" h="473">
                    <a:moveTo>
                      <a:pt x="239" y="0"/>
                    </a:moveTo>
                    <a:cubicBezTo>
                      <a:pt x="0" y="0"/>
                      <a:pt x="0" y="0"/>
                      <a:pt x="0" y="0"/>
                    </a:cubicBezTo>
                    <a:cubicBezTo>
                      <a:pt x="5" y="259"/>
                      <a:pt x="214" y="468"/>
                      <a:pt x="473" y="473"/>
                    </a:cubicBezTo>
                    <a:cubicBezTo>
                      <a:pt x="473" y="234"/>
                      <a:pt x="473" y="234"/>
                      <a:pt x="473" y="234"/>
                    </a:cubicBezTo>
                    <a:cubicBezTo>
                      <a:pt x="346" y="229"/>
                      <a:pt x="244" y="127"/>
                      <a:pt x="239" y="0"/>
                    </a:cubicBezTo>
                    <a:close/>
                  </a:path>
                </a:pathLst>
              </a:custGeom>
              <a:solidFill>
                <a:schemeClr val="bg1">
                  <a:lumMod val="75000"/>
                </a:schemeClr>
              </a:solidFill>
              <a:ln w="9525"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200" dirty="0">
                  <a:solidFill>
                    <a:schemeClr val="bg1"/>
                  </a:solidFill>
                </a:endParaRPr>
              </a:p>
            </p:txBody>
          </p:sp>
        </p:grpSp>
        <p:sp>
          <p:nvSpPr>
            <p:cNvPr id="34" name="TextBox 33"/>
            <p:cNvSpPr txBox="1"/>
            <p:nvPr/>
          </p:nvSpPr>
          <p:spPr bwMode="gray">
            <a:xfrm rot="18931058">
              <a:off x="8144251" y="2847374"/>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预防</a:t>
              </a:r>
              <a:r>
                <a:rPr lang="en-US" dirty="0" smtClean="0"/>
                <a:t> </a:t>
              </a:r>
            </a:p>
          </p:txBody>
        </p:sp>
        <p:sp>
          <p:nvSpPr>
            <p:cNvPr id="35" name="TextBox 34"/>
            <p:cNvSpPr txBox="1"/>
            <p:nvPr/>
          </p:nvSpPr>
          <p:spPr bwMode="gray">
            <a:xfrm rot="2828420">
              <a:off x="9705934" y="2916127"/>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监测</a:t>
              </a:r>
              <a:r>
                <a:rPr lang="en-US" sz="2400" b="1" dirty="0" smtClean="0">
                  <a:solidFill>
                    <a:schemeClr val="bg1"/>
                  </a:solidFill>
                </a:rPr>
                <a:t> </a:t>
              </a:r>
              <a:r>
                <a:rPr lang="en-US" dirty="0" smtClean="0"/>
                <a:t> </a:t>
              </a:r>
            </a:p>
          </p:txBody>
        </p:sp>
        <p:sp>
          <p:nvSpPr>
            <p:cNvPr id="36" name="TextBox 35"/>
            <p:cNvSpPr txBox="1"/>
            <p:nvPr/>
          </p:nvSpPr>
          <p:spPr bwMode="gray">
            <a:xfrm rot="18931058">
              <a:off x="9974337" y="4752656"/>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响应</a:t>
              </a:r>
              <a:r>
                <a:rPr lang="en-US" sz="2400" b="1" dirty="0" smtClean="0">
                  <a:solidFill>
                    <a:schemeClr val="bg1"/>
                  </a:solidFill>
                </a:rPr>
                <a:t> </a:t>
              </a:r>
              <a:r>
                <a:rPr lang="en-US" dirty="0" smtClean="0"/>
                <a:t> </a:t>
              </a:r>
            </a:p>
          </p:txBody>
        </p:sp>
        <p:sp>
          <p:nvSpPr>
            <p:cNvPr id="37" name="TextBox 36"/>
            <p:cNvSpPr txBox="1"/>
            <p:nvPr/>
          </p:nvSpPr>
          <p:spPr bwMode="gray">
            <a:xfrm rot="2828420">
              <a:off x="7882638" y="4758415"/>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恢复</a:t>
              </a:r>
              <a:r>
                <a:rPr lang="en-US" sz="2400" b="1" dirty="0" smtClean="0">
                  <a:solidFill>
                    <a:schemeClr val="bg1"/>
                  </a:solidFill>
                </a:rPr>
                <a:t>  </a:t>
              </a:r>
              <a:r>
                <a:rPr lang="en-US" dirty="0" smtClean="0"/>
                <a:t> </a:t>
              </a:r>
            </a:p>
          </p:txBody>
        </p:sp>
      </p:grpSp>
    </p:spTree>
    <p:extLst>
      <p:ext uri="{BB962C8B-B14F-4D97-AF65-F5344CB8AC3E}">
        <p14:creationId xmlns:p14="http://schemas.microsoft.com/office/powerpoint/2010/main" val="92279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3"/>
          </p:nvPr>
        </p:nvSpPr>
        <p:spPr/>
        <p:txBody>
          <a:bodyPr/>
          <a:lstStyle/>
          <a:p>
            <a:r>
              <a:rPr lang="en-US" altLang="zh-CN" dirty="0" smtClean="0"/>
              <a:t>- </a:t>
            </a:r>
            <a:r>
              <a:rPr lang="zh-CN" altLang="en-US" dirty="0" smtClean="0">
                <a:solidFill>
                  <a:srgbClr val="2B6640"/>
                </a:solidFill>
              </a:rPr>
              <a:t>恢复篇</a:t>
            </a:r>
            <a:endParaRPr lang="en-US" dirty="0">
              <a:solidFill>
                <a:srgbClr val="2B6640"/>
              </a:solidFill>
            </a:endParaRPr>
          </a:p>
        </p:txBody>
      </p:sp>
      <p:sp>
        <p:nvSpPr>
          <p:cNvPr id="3" name="Title 2"/>
          <p:cNvSpPr>
            <a:spLocks noGrp="1"/>
          </p:cNvSpPr>
          <p:nvPr>
            <p:ph type="title"/>
          </p:nvPr>
        </p:nvSpPr>
        <p:spPr/>
        <p:txBody>
          <a:bodyPr/>
          <a:lstStyle/>
          <a:p>
            <a:r>
              <a:rPr lang="zh-CN" altLang="en-US" dirty="0"/>
              <a:t>信</a:t>
            </a:r>
            <a:r>
              <a:rPr lang="zh-CN" altLang="en-US" dirty="0" smtClean="0"/>
              <a:t>息安全的四大要素</a:t>
            </a:r>
            <a:endParaRPr lang="en-US" dirty="0"/>
          </a:p>
        </p:txBody>
      </p:sp>
      <p:sp>
        <p:nvSpPr>
          <p:cNvPr id="6" name="Text Placeholder 5"/>
          <p:cNvSpPr>
            <a:spLocks noGrp="1"/>
          </p:cNvSpPr>
          <p:nvPr>
            <p:ph sz="quarter" idx="14"/>
          </p:nvPr>
        </p:nvSpPr>
        <p:spPr>
          <a:xfrm>
            <a:off x="981821" y="1732751"/>
            <a:ext cx="4049438" cy="4751999"/>
          </a:xfrm>
        </p:spPr>
        <p:txBody>
          <a:bodyPr/>
          <a:lstStyle/>
          <a:p>
            <a:pPr lvl="1">
              <a:buFont typeface="Wingdings" panose="05000000000000000000" pitchFamily="2" charset="2"/>
              <a:buChar char="q"/>
            </a:pPr>
            <a:r>
              <a:rPr lang="zh-CN" altLang="en-US" dirty="0" smtClean="0"/>
              <a:t>备份和恢复计划</a:t>
            </a:r>
            <a:endParaRPr lang="en-US" altLang="zh-CN" dirty="0" smtClean="0"/>
          </a:p>
          <a:p>
            <a:pPr lvl="2">
              <a:buFont typeface="Wingdings" panose="05000000000000000000" pitchFamily="2" charset="2"/>
              <a:buChar char="Ø"/>
            </a:pPr>
            <a:r>
              <a:rPr lang="zh-CN" altLang="en-US" dirty="0" smtClean="0"/>
              <a:t>数据完整性的要求</a:t>
            </a:r>
            <a:endParaRPr lang="en-US" dirty="0" smtClean="0"/>
          </a:p>
          <a:p>
            <a:pPr lvl="1"/>
            <a:endParaRPr lang="en-US" dirty="0" smtClean="0"/>
          </a:p>
          <a:p>
            <a:pPr lvl="1">
              <a:buFont typeface="Wingdings" panose="05000000000000000000" pitchFamily="2" charset="2"/>
              <a:buChar char="q"/>
            </a:pPr>
            <a:r>
              <a:rPr lang="zh-CN" altLang="en-US" dirty="0" smtClean="0"/>
              <a:t>演练</a:t>
            </a:r>
            <a:endParaRPr lang="en-US" dirty="0" smtClean="0"/>
          </a:p>
          <a:p>
            <a:pPr lvl="2">
              <a:buFont typeface="Wingdings" panose="05000000000000000000" pitchFamily="2" charset="2"/>
              <a:buChar char="Ø"/>
            </a:pPr>
            <a:r>
              <a:rPr lang="zh-CN" altLang="en-US" dirty="0"/>
              <a:t>数</a:t>
            </a:r>
            <a:r>
              <a:rPr lang="zh-CN" altLang="en-US" dirty="0" smtClean="0"/>
              <a:t>据恢复</a:t>
            </a:r>
            <a:endParaRPr lang="en-US" dirty="0" smtClean="0"/>
          </a:p>
          <a:p>
            <a:pPr lvl="2">
              <a:buFont typeface="Wingdings" panose="05000000000000000000" pitchFamily="2" charset="2"/>
              <a:buChar char="Ø"/>
            </a:pPr>
            <a:r>
              <a:rPr lang="zh-CN" altLang="en-US" dirty="0"/>
              <a:t>系</a:t>
            </a:r>
            <a:r>
              <a:rPr lang="zh-CN" altLang="en-US" dirty="0" smtClean="0"/>
              <a:t>统恢复</a:t>
            </a:r>
            <a:endParaRPr lang="en-US" dirty="0" smtClean="0"/>
          </a:p>
          <a:p>
            <a:pPr lvl="1"/>
            <a:endParaRPr lang="en-US" dirty="0" smtClean="0"/>
          </a:p>
          <a:p>
            <a:pPr lvl="1">
              <a:buFont typeface="Wingdings" panose="05000000000000000000" pitchFamily="2" charset="2"/>
              <a:buChar char="q"/>
            </a:pPr>
            <a:r>
              <a:rPr lang="zh-CN" altLang="en-US" dirty="0" smtClean="0"/>
              <a:t>定期更新</a:t>
            </a:r>
            <a:endParaRPr lang="en-US" altLang="zh-CN" dirty="0" smtClean="0"/>
          </a:p>
          <a:p>
            <a:pPr lvl="2">
              <a:buFont typeface="Wingdings" panose="05000000000000000000" pitchFamily="2" charset="2"/>
              <a:buChar char="Ø"/>
            </a:pPr>
            <a:r>
              <a:rPr lang="zh-CN" altLang="en-US" dirty="0" smtClean="0"/>
              <a:t>根据教训升级</a:t>
            </a:r>
            <a:endParaRPr lang="en-US" dirty="0" smtClean="0"/>
          </a:p>
          <a:p>
            <a:pPr lvl="2">
              <a:buFont typeface="Wingdings" panose="05000000000000000000" pitchFamily="2" charset="2"/>
              <a:buChar char="Ø"/>
            </a:pPr>
            <a:r>
              <a:rPr lang="zh-CN" altLang="en-US" dirty="0" smtClean="0"/>
              <a:t>根据技术发展变化升级</a:t>
            </a:r>
            <a:endParaRPr lang="en-US" dirty="0"/>
          </a:p>
        </p:txBody>
      </p:sp>
      <p:sp>
        <p:nvSpPr>
          <p:cNvPr id="15" name="TextBox 14"/>
          <p:cNvSpPr txBox="1"/>
          <p:nvPr/>
        </p:nvSpPr>
        <p:spPr bwMode="gray">
          <a:xfrm rot="18931058">
            <a:off x="6572569" y="4726522"/>
            <a:ext cx="1720504" cy="69501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a:cs typeface="Arial"/>
              </a:rPr>
              <a:t>Response </a:t>
            </a:r>
            <a:r>
              <a:rPr kumimoji="0" lang="en-US" sz="1800" b="0" i="0" u="none" strike="noStrike" kern="1200" cap="none" spc="0" normalizeH="0" baseline="0" noProof="0" dirty="0" smtClean="0">
                <a:ln>
                  <a:noFill/>
                </a:ln>
                <a:solidFill>
                  <a:srgbClr val="000000"/>
                </a:solidFill>
                <a:effectLst/>
                <a:uLnTx/>
                <a:uFillTx/>
                <a:latin typeface="Arial"/>
                <a:cs typeface="Arial"/>
              </a:rPr>
              <a:t> </a:t>
            </a:r>
          </a:p>
        </p:txBody>
      </p:sp>
      <p:sp>
        <p:nvSpPr>
          <p:cNvPr id="27" name="Subtitle 1"/>
          <p:cNvSpPr txBox="1">
            <a:spLocks/>
          </p:cNvSpPr>
          <p:nvPr/>
        </p:nvSpPr>
        <p:spPr bwMode="gray">
          <a:xfrm>
            <a:off x="981821" y="1138299"/>
            <a:ext cx="10798460" cy="252000"/>
          </a:xfrm>
          <a:prstGeom prst="rect">
            <a:avLst/>
          </a:prstGeom>
        </p:spPr>
        <p:txBody>
          <a:bodyPr vert="horz" lIns="0" tIns="0" rIns="0" bIns="0" rtlCol="0" anchor="t">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2pPr>
            <a:lvl3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3pPr>
            <a:lvl4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4pPr>
            <a:lvl5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5pPr>
            <a:lvl6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6pPr>
            <a:lvl7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7pPr>
            <a:lvl8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8pPr>
            <a:lvl9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10384F"/>
              </a:solidFill>
              <a:effectLst/>
              <a:uLnTx/>
              <a:uFillTx/>
              <a:latin typeface="Arial"/>
              <a:cs typeface="Arial"/>
            </a:endParaRPr>
          </a:p>
        </p:txBody>
      </p:sp>
      <p:sp>
        <p:nvSpPr>
          <p:cNvPr id="12" name="Date Placeholder 1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0F759-6C5A-4A96-885E-3AC3B4871ADC}" type="datetime1">
              <a:rPr kumimoji="0" lang="en-US" sz="700" b="0" i="0" u="none" strike="noStrike" kern="1200" cap="none" spc="0" normalizeH="0" baseline="0" noProof="0" smtClean="0">
                <a:ln>
                  <a:noFill/>
                </a:ln>
                <a:noFill/>
                <a:effectLst/>
                <a:uLnTx/>
                <a:uFillTx/>
                <a:latin typeface="Arial"/>
                <a:cs typeface="Arial"/>
              </a:rPr>
              <a:pPr marL="0" marR="0" lvl="0" indent="0" algn="r" defTabSz="914400" rtl="0" eaLnBrk="1" fontAlgn="auto" latinLnBrk="0" hangingPunct="1">
                <a:lnSpc>
                  <a:spcPct val="100000"/>
                </a:lnSpc>
                <a:spcBef>
                  <a:spcPts val="0"/>
                </a:spcBef>
                <a:spcAft>
                  <a:spcPts val="0"/>
                </a:spcAft>
                <a:buClrTx/>
                <a:buSzTx/>
                <a:buFontTx/>
                <a:buNone/>
                <a:tabLst/>
                <a:defRPr/>
              </a:pPr>
              <a:t>01/07/2019</a:t>
            </a:fld>
            <a:endParaRPr kumimoji="0" lang="en-US" sz="700" b="0" i="0" u="none" strike="noStrike" kern="1200" cap="none" spc="0" normalizeH="0" baseline="0" noProof="0" dirty="0">
              <a:ln>
                <a:noFill/>
              </a:ln>
              <a:noFill/>
              <a:effectLst/>
              <a:uLnTx/>
              <a:uFillTx/>
              <a:latin typeface="Arial"/>
              <a:cs typeface="Arial"/>
            </a:endParaRPr>
          </a:p>
        </p:txBody>
      </p:sp>
      <p:sp>
        <p:nvSpPr>
          <p:cNvPr id="14" name="Slide Number Placeholder 1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AD9179-7A6B-4268-BEB2-F3B8EB06115B}" type="slidenum">
              <a:rPr kumimoji="0" lang="en-US" sz="700" b="0" i="0" u="none" strike="noStrike" kern="1200" cap="none" spc="0" normalizeH="0" baseline="0" noProof="0" smtClean="0">
                <a:ln>
                  <a:noFill/>
                </a:ln>
                <a:solidFill>
                  <a:srgbClr val="00BCFF"/>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700" b="0" i="0" u="none" strike="noStrike" kern="1200" cap="none" spc="0" normalizeH="0" baseline="0" noProof="0" dirty="0">
              <a:ln>
                <a:noFill/>
              </a:ln>
              <a:solidFill>
                <a:srgbClr val="00BCFF"/>
              </a:solidFill>
              <a:effectLst/>
              <a:uLnTx/>
              <a:uFillTx/>
              <a:latin typeface="Arial"/>
              <a:cs typeface="Arial"/>
            </a:endParaRPr>
          </a:p>
        </p:txBody>
      </p:sp>
      <p:grpSp>
        <p:nvGrpSpPr>
          <p:cNvPr id="28" name="Group 27"/>
          <p:cNvGrpSpPr>
            <a:grpSpLocks noChangeAspect="1"/>
          </p:cNvGrpSpPr>
          <p:nvPr/>
        </p:nvGrpSpPr>
        <p:grpSpPr>
          <a:xfrm>
            <a:off x="8832666" y="1756418"/>
            <a:ext cx="3023578" cy="3001028"/>
            <a:chOff x="7962029" y="2261203"/>
            <a:chExt cx="3732812" cy="3704974"/>
          </a:xfrm>
        </p:grpSpPr>
        <p:sp>
          <p:nvSpPr>
            <p:cNvPr id="29" name="Text Placeholder 7"/>
            <p:cNvSpPr txBox="1">
              <a:spLocks/>
            </p:cNvSpPr>
            <p:nvPr/>
          </p:nvSpPr>
          <p:spPr bwMode="gray">
            <a:xfrm>
              <a:off x="8931903" y="3228776"/>
              <a:ext cx="1688400" cy="1688400"/>
            </a:xfrm>
            <a:prstGeom prst="ellipse">
              <a:avLst/>
            </a:prstGeom>
            <a:solidFill>
              <a:schemeClr val="tx2"/>
            </a:solidFill>
          </p:spPr>
          <p:txBody>
            <a:bodyPr vert="horz" lIns="0" tIns="0" rIns="0" bIns="0" rtlCol="0" anchor="ctr">
              <a:noAutofit/>
            </a:bodyPr>
            <a:lstStyle>
              <a:lvl1pPr marL="0" indent="0" algn="ctr" defTabSz="914400" rtl="0" eaLnBrk="1" latinLnBrk="0" hangingPunct="1">
                <a:spcBef>
                  <a:spcPts val="1200"/>
                </a:spcBef>
                <a:spcAft>
                  <a:spcPts val="0"/>
                </a:spcAft>
                <a:buFontTx/>
                <a:buNone/>
                <a:defRPr sz="1200" kern="1200">
                  <a:solidFill>
                    <a:schemeClr val="tx1"/>
                  </a:solidFill>
                  <a:latin typeface="+mn-lt"/>
                  <a:ea typeface="+mn-ea"/>
                  <a:cs typeface="+mn-cs"/>
                </a:defRPr>
              </a:lvl1pPr>
              <a:lvl2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2pPr>
              <a:lvl3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3pPr>
              <a:lvl4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4pPr>
              <a:lvl5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5pPr>
              <a:lvl6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6pPr>
              <a:lvl7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7pPr>
              <a:lvl8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8pPr>
              <a:lvl9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9pPr>
            </a:lstStyle>
            <a:p>
              <a:r>
                <a:rPr lang="zh-CN" altLang="en-US" sz="2800" b="1" dirty="0" smtClean="0">
                  <a:solidFill>
                    <a:schemeClr val="bg1"/>
                  </a:solidFill>
                </a:rPr>
                <a:t>信息</a:t>
              </a:r>
              <a:endParaRPr lang="en-US" altLang="zh-CN" sz="2800" b="1" dirty="0" smtClean="0">
                <a:solidFill>
                  <a:schemeClr val="bg1"/>
                </a:solidFill>
              </a:endParaRPr>
            </a:p>
            <a:p>
              <a:r>
                <a:rPr lang="zh-CN" altLang="en-US" sz="2800" b="1" dirty="0" smtClean="0">
                  <a:solidFill>
                    <a:schemeClr val="bg1"/>
                  </a:solidFill>
                </a:rPr>
                <a:t>安全</a:t>
              </a:r>
              <a:endParaRPr lang="en-US" sz="1800" dirty="0">
                <a:solidFill>
                  <a:schemeClr val="bg1"/>
                </a:solidFill>
              </a:endParaRPr>
            </a:p>
          </p:txBody>
        </p:sp>
        <p:grpSp>
          <p:nvGrpSpPr>
            <p:cNvPr id="30" name="Gruppieren 99"/>
            <p:cNvGrpSpPr>
              <a:grpSpLocks noChangeAspect="1"/>
            </p:cNvGrpSpPr>
            <p:nvPr/>
          </p:nvGrpSpPr>
          <p:grpSpPr bwMode="gray">
            <a:xfrm>
              <a:off x="7962029" y="2261203"/>
              <a:ext cx="3625200" cy="3625200"/>
              <a:chOff x="5125768" y="1982444"/>
              <a:chExt cx="1782000" cy="1781220"/>
            </a:xfrm>
          </p:grpSpPr>
          <p:sp>
            <p:nvSpPr>
              <p:cNvPr id="35" name="Freeform 13"/>
              <p:cNvSpPr>
                <a:spLocks/>
              </p:cNvSpPr>
              <p:nvPr/>
            </p:nvSpPr>
            <p:spPr bwMode="gray">
              <a:xfrm>
                <a:off x="6034300" y="1982444"/>
                <a:ext cx="873468" cy="872689"/>
              </a:xfrm>
              <a:custGeom>
                <a:avLst/>
                <a:gdLst>
                  <a:gd name="T0" fmla="*/ 0 w 473"/>
                  <a:gd name="T1" fmla="*/ 239 h 473"/>
                  <a:gd name="T2" fmla="*/ 234 w 473"/>
                  <a:gd name="T3" fmla="*/ 473 h 473"/>
                  <a:gd name="T4" fmla="*/ 473 w 473"/>
                  <a:gd name="T5" fmla="*/ 473 h 473"/>
                  <a:gd name="T6" fmla="*/ 0 w 473"/>
                  <a:gd name="T7" fmla="*/ 0 h 473"/>
                  <a:gd name="T8" fmla="*/ 0 w 473"/>
                  <a:gd name="T9" fmla="*/ 239 h 473"/>
                </a:gdLst>
                <a:ahLst/>
                <a:cxnLst>
                  <a:cxn ang="0">
                    <a:pos x="T0" y="T1"/>
                  </a:cxn>
                  <a:cxn ang="0">
                    <a:pos x="T2" y="T3"/>
                  </a:cxn>
                  <a:cxn ang="0">
                    <a:pos x="T4" y="T5"/>
                  </a:cxn>
                  <a:cxn ang="0">
                    <a:pos x="T6" y="T7"/>
                  </a:cxn>
                  <a:cxn ang="0">
                    <a:pos x="T8" y="T9"/>
                  </a:cxn>
                </a:cxnLst>
                <a:rect l="0" t="0" r="r" b="b"/>
                <a:pathLst>
                  <a:path w="473" h="473">
                    <a:moveTo>
                      <a:pt x="0" y="239"/>
                    </a:moveTo>
                    <a:cubicBezTo>
                      <a:pt x="127" y="244"/>
                      <a:pt x="229" y="346"/>
                      <a:pt x="234" y="473"/>
                    </a:cubicBezTo>
                    <a:cubicBezTo>
                      <a:pt x="473" y="473"/>
                      <a:pt x="473" y="473"/>
                      <a:pt x="473" y="473"/>
                    </a:cubicBezTo>
                    <a:cubicBezTo>
                      <a:pt x="468" y="214"/>
                      <a:pt x="259" y="5"/>
                      <a:pt x="0" y="0"/>
                    </a:cubicBezTo>
                    <a:lnTo>
                      <a:pt x="0" y="239"/>
                    </a:lnTo>
                    <a:close/>
                  </a:path>
                </a:pathLst>
              </a:custGeom>
              <a:solidFill>
                <a:srgbClr val="1A9CE2"/>
              </a:solidFill>
              <a:ln w="9525" algn="ctr">
                <a:solidFill>
                  <a:srgbClr val="1A9CE2"/>
                </a:solid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200" dirty="0">
                  <a:solidFill>
                    <a:schemeClr val="bg1"/>
                  </a:solidFill>
                </a:endParaRPr>
              </a:p>
            </p:txBody>
          </p:sp>
          <p:sp>
            <p:nvSpPr>
              <p:cNvPr id="36" name="Freeform 14"/>
              <p:cNvSpPr>
                <a:spLocks/>
              </p:cNvSpPr>
              <p:nvPr/>
            </p:nvSpPr>
            <p:spPr bwMode="gray">
              <a:xfrm>
                <a:off x="6034300" y="2890196"/>
                <a:ext cx="873468" cy="873468"/>
              </a:xfrm>
              <a:custGeom>
                <a:avLst/>
                <a:gdLst>
                  <a:gd name="T0" fmla="*/ 234 w 473"/>
                  <a:gd name="T1" fmla="*/ 0 h 473"/>
                  <a:gd name="T2" fmla="*/ 0 w 473"/>
                  <a:gd name="T3" fmla="*/ 234 h 473"/>
                  <a:gd name="T4" fmla="*/ 0 w 473"/>
                  <a:gd name="T5" fmla="*/ 473 h 473"/>
                  <a:gd name="T6" fmla="*/ 473 w 473"/>
                  <a:gd name="T7" fmla="*/ 0 h 473"/>
                  <a:gd name="T8" fmla="*/ 234 w 473"/>
                  <a:gd name="T9" fmla="*/ 0 h 473"/>
                </a:gdLst>
                <a:ahLst/>
                <a:cxnLst>
                  <a:cxn ang="0">
                    <a:pos x="T0" y="T1"/>
                  </a:cxn>
                  <a:cxn ang="0">
                    <a:pos x="T2" y="T3"/>
                  </a:cxn>
                  <a:cxn ang="0">
                    <a:pos x="T4" y="T5"/>
                  </a:cxn>
                  <a:cxn ang="0">
                    <a:pos x="T6" y="T7"/>
                  </a:cxn>
                  <a:cxn ang="0">
                    <a:pos x="T8" y="T9"/>
                  </a:cxn>
                </a:cxnLst>
                <a:rect l="0" t="0" r="r" b="b"/>
                <a:pathLst>
                  <a:path w="473" h="473">
                    <a:moveTo>
                      <a:pt x="234" y="0"/>
                    </a:moveTo>
                    <a:cubicBezTo>
                      <a:pt x="229" y="127"/>
                      <a:pt x="127" y="229"/>
                      <a:pt x="0" y="234"/>
                    </a:cubicBezTo>
                    <a:cubicBezTo>
                      <a:pt x="0" y="473"/>
                      <a:pt x="0" y="473"/>
                      <a:pt x="0" y="473"/>
                    </a:cubicBezTo>
                    <a:cubicBezTo>
                      <a:pt x="259" y="468"/>
                      <a:pt x="468" y="259"/>
                      <a:pt x="473" y="0"/>
                    </a:cubicBezTo>
                    <a:lnTo>
                      <a:pt x="234" y="0"/>
                    </a:lnTo>
                    <a:close/>
                  </a:path>
                </a:pathLst>
              </a:custGeom>
              <a:solidFill>
                <a:srgbClr val="75BC2A"/>
              </a:solidFill>
              <a:ln w="9525"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200" dirty="0">
                  <a:solidFill>
                    <a:schemeClr val="bg1"/>
                  </a:solidFill>
                </a:endParaRPr>
              </a:p>
            </p:txBody>
          </p:sp>
          <p:sp>
            <p:nvSpPr>
              <p:cNvPr id="37" name="Freeform 15"/>
              <p:cNvSpPr>
                <a:spLocks/>
              </p:cNvSpPr>
              <p:nvPr/>
            </p:nvSpPr>
            <p:spPr bwMode="gray">
              <a:xfrm>
                <a:off x="5125768" y="1982444"/>
                <a:ext cx="873468" cy="872689"/>
              </a:xfrm>
              <a:custGeom>
                <a:avLst/>
                <a:gdLst>
                  <a:gd name="T0" fmla="*/ 239 w 473"/>
                  <a:gd name="T1" fmla="*/ 473 h 473"/>
                  <a:gd name="T2" fmla="*/ 473 w 473"/>
                  <a:gd name="T3" fmla="*/ 239 h 473"/>
                  <a:gd name="T4" fmla="*/ 473 w 473"/>
                  <a:gd name="T5" fmla="*/ 0 h 473"/>
                  <a:gd name="T6" fmla="*/ 0 w 473"/>
                  <a:gd name="T7" fmla="*/ 473 h 473"/>
                  <a:gd name="T8" fmla="*/ 239 w 473"/>
                  <a:gd name="T9" fmla="*/ 473 h 473"/>
                </a:gdLst>
                <a:ahLst/>
                <a:cxnLst>
                  <a:cxn ang="0">
                    <a:pos x="T0" y="T1"/>
                  </a:cxn>
                  <a:cxn ang="0">
                    <a:pos x="T2" y="T3"/>
                  </a:cxn>
                  <a:cxn ang="0">
                    <a:pos x="T4" y="T5"/>
                  </a:cxn>
                  <a:cxn ang="0">
                    <a:pos x="T6" y="T7"/>
                  </a:cxn>
                  <a:cxn ang="0">
                    <a:pos x="T8" y="T9"/>
                  </a:cxn>
                </a:cxnLst>
                <a:rect l="0" t="0" r="r" b="b"/>
                <a:pathLst>
                  <a:path w="473" h="473">
                    <a:moveTo>
                      <a:pt x="239" y="473"/>
                    </a:moveTo>
                    <a:cubicBezTo>
                      <a:pt x="244" y="346"/>
                      <a:pt x="346" y="244"/>
                      <a:pt x="473" y="239"/>
                    </a:cubicBezTo>
                    <a:cubicBezTo>
                      <a:pt x="473" y="0"/>
                      <a:pt x="473" y="0"/>
                      <a:pt x="473" y="0"/>
                    </a:cubicBezTo>
                    <a:cubicBezTo>
                      <a:pt x="214" y="5"/>
                      <a:pt x="5" y="214"/>
                      <a:pt x="0" y="473"/>
                    </a:cubicBezTo>
                    <a:lnTo>
                      <a:pt x="239" y="473"/>
                    </a:lnTo>
                    <a:close/>
                  </a:path>
                </a:pathLst>
              </a:custGeom>
              <a:solidFill>
                <a:schemeClr val="accent1"/>
              </a:solidFill>
              <a:ln w="9525"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200" dirty="0">
                  <a:solidFill>
                    <a:schemeClr val="bg1"/>
                  </a:solidFill>
                </a:endParaRPr>
              </a:p>
            </p:txBody>
          </p:sp>
          <p:sp>
            <p:nvSpPr>
              <p:cNvPr id="38" name="Freeform 16"/>
              <p:cNvSpPr>
                <a:spLocks/>
              </p:cNvSpPr>
              <p:nvPr/>
            </p:nvSpPr>
            <p:spPr bwMode="gray">
              <a:xfrm>
                <a:off x="5125768" y="2890196"/>
                <a:ext cx="873468" cy="873468"/>
              </a:xfrm>
              <a:custGeom>
                <a:avLst/>
                <a:gdLst>
                  <a:gd name="T0" fmla="*/ 239 w 473"/>
                  <a:gd name="T1" fmla="*/ 0 h 473"/>
                  <a:gd name="T2" fmla="*/ 0 w 473"/>
                  <a:gd name="T3" fmla="*/ 0 h 473"/>
                  <a:gd name="T4" fmla="*/ 473 w 473"/>
                  <a:gd name="T5" fmla="*/ 473 h 473"/>
                  <a:gd name="T6" fmla="*/ 473 w 473"/>
                  <a:gd name="T7" fmla="*/ 234 h 473"/>
                  <a:gd name="T8" fmla="*/ 239 w 473"/>
                  <a:gd name="T9" fmla="*/ 0 h 473"/>
                </a:gdLst>
                <a:ahLst/>
                <a:cxnLst>
                  <a:cxn ang="0">
                    <a:pos x="T0" y="T1"/>
                  </a:cxn>
                  <a:cxn ang="0">
                    <a:pos x="T2" y="T3"/>
                  </a:cxn>
                  <a:cxn ang="0">
                    <a:pos x="T4" y="T5"/>
                  </a:cxn>
                  <a:cxn ang="0">
                    <a:pos x="T6" y="T7"/>
                  </a:cxn>
                  <a:cxn ang="0">
                    <a:pos x="T8" y="T9"/>
                  </a:cxn>
                </a:cxnLst>
                <a:rect l="0" t="0" r="r" b="b"/>
                <a:pathLst>
                  <a:path w="473" h="473">
                    <a:moveTo>
                      <a:pt x="239" y="0"/>
                    </a:moveTo>
                    <a:cubicBezTo>
                      <a:pt x="0" y="0"/>
                      <a:pt x="0" y="0"/>
                      <a:pt x="0" y="0"/>
                    </a:cubicBezTo>
                    <a:cubicBezTo>
                      <a:pt x="5" y="259"/>
                      <a:pt x="214" y="468"/>
                      <a:pt x="473" y="473"/>
                    </a:cubicBezTo>
                    <a:cubicBezTo>
                      <a:pt x="473" y="234"/>
                      <a:pt x="473" y="234"/>
                      <a:pt x="473" y="234"/>
                    </a:cubicBezTo>
                    <a:cubicBezTo>
                      <a:pt x="346" y="229"/>
                      <a:pt x="244" y="127"/>
                      <a:pt x="239" y="0"/>
                    </a:cubicBezTo>
                    <a:close/>
                  </a:path>
                </a:pathLst>
              </a:custGeom>
              <a:solidFill>
                <a:srgbClr val="1A5738"/>
              </a:solidFill>
              <a:ln w="9525"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200" dirty="0">
                  <a:solidFill>
                    <a:schemeClr val="bg1"/>
                  </a:solidFill>
                </a:endParaRPr>
              </a:p>
            </p:txBody>
          </p:sp>
        </p:grpSp>
        <p:sp>
          <p:nvSpPr>
            <p:cNvPr id="31" name="TextBox 30"/>
            <p:cNvSpPr txBox="1"/>
            <p:nvPr/>
          </p:nvSpPr>
          <p:spPr bwMode="gray">
            <a:xfrm rot="18931058">
              <a:off x="8144251" y="2847374"/>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预防</a:t>
              </a:r>
              <a:r>
                <a:rPr lang="en-US" dirty="0" smtClean="0"/>
                <a:t> </a:t>
              </a:r>
            </a:p>
          </p:txBody>
        </p:sp>
        <p:sp>
          <p:nvSpPr>
            <p:cNvPr id="32" name="TextBox 31"/>
            <p:cNvSpPr txBox="1"/>
            <p:nvPr/>
          </p:nvSpPr>
          <p:spPr bwMode="gray">
            <a:xfrm rot="2828420">
              <a:off x="9705934" y="2916127"/>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监测</a:t>
              </a:r>
              <a:r>
                <a:rPr lang="en-US" sz="2400" b="1" dirty="0" smtClean="0">
                  <a:solidFill>
                    <a:schemeClr val="bg1"/>
                  </a:solidFill>
                </a:rPr>
                <a:t> </a:t>
              </a:r>
              <a:r>
                <a:rPr lang="en-US" dirty="0" smtClean="0"/>
                <a:t> </a:t>
              </a:r>
            </a:p>
          </p:txBody>
        </p:sp>
        <p:sp>
          <p:nvSpPr>
            <p:cNvPr id="33" name="TextBox 32"/>
            <p:cNvSpPr txBox="1"/>
            <p:nvPr/>
          </p:nvSpPr>
          <p:spPr bwMode="gray">
            <a:xfrm rot="18931058">
              <a:off x="9974337" y="4752656"/>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响应</a:t>
              </a:r>
              <a:r>
                <a:rPr lang="en-US" sz="2400" b="1" dirty="0" smtClean="0">
                  <a:solidFill>
                    <a:schemeClr val="bg1"/>
                  </a:solidFill>
                </a:rPr>
                <a:t> </a:t>
              </a:r>
              <a:r>
                <a:rPr lang="en-US" dirty="0" smtClean="0"/>
                <a:t> </a:t>
              </a:r>
            </a:p>
          </p:txBody>
        </p:sp>
        <p:sp>
          <p:nvSpPr>
            <p:cNvPr id="34" name="TextBox 33"/>
            <p:cNvSpPr txBox="1"/>
            <p:nvPr/>
          </p:nvSpPr>
          <p:spPr bwMode="gray">
            <a:xfrm rot="2828420">
              <a:off x="7882638" y="4758415"/>
              <a:ext cx="1720504" cy="695019"/>
            </a:xfrm>
            <a:prstGeom prst="rect">
              <a:avLst/>
            </a:prstGeom>
            <a:noFill/>
          </p:spPr>
          <p:txBody>
            <a:bodyPr wrap="square" lIns="0" tIns="0" rIns="0" bIns="0" rtlCol="0">
              <a:noAutofit/>
            </a:bodyPr>
            <a:lstStyle/>
            <a:p>
              <a:pPr algn="ctr"/>
              <a:r>
                <a:rPr lang="zh-CN" altLang="en-US" sz="2400" b="1" dirty="0" smtClean="0">
                  <a:solidFill>
                    <a:schemeClr val="bg1"/>
                  </a:solidFill>
                </a:rPr>
                <a:t>恢复</a:t>
              </a:r>
              <a:r>
                <a:rPr lang="en-US" sz="2400" b="1" dirty="0" smtClean="0">
                  <a:solidFill>
                    <a:schemeClr val="bg1"/>
                  </a:solidFill>
                </a:rPr>
                <a:t>  </a:t>
              </a:r>
              <a:r>
                <a:rPr lang="en-US" dirty="0" smtClean="0"/>
                <a:t> </a:t>
              </a:r>
            </a:p>
          </p:txBody>
        </p:sp>
      </p:grpSp>
    </p:spTree>
    <p:extLst>
      <p:ext uri="{BB962C8B-B14F-4D97-AF65-F5344CB8AC3E}">
        <p14:creationId xmlns:p14="http://schemas.microsoft.com/office/powerpoint/2010/main" val="38409124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 calcmode="lin" valueType="num">
                                      <p:cBhvr additive="base">
                                        <p:cTn id="3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endParaRPr lang="en-US"/>
          </a:p>
        </p:txBody>
      </p:sp>
      <p:sp>
        <p:nvSpPr>
          <p:cNvPr id="3" name="Title 2"/>
          <p:cNvSpPr>
            <a:spLocks noGrp="1"/>
          </p:cNvSpPr>
          <p:nvPr>
            <p:ph type="title"/>
          </p:nvPr>
        </p:nvSpPr>
        <p:spPr/>
        <p:txBody>
          <a:bodyPr/>
          <a:lstStyle/>
          <a:p>
            <a:r>
              <a:rPr lang="zh-CN" altLang="en-US" dirty="0" smtClean="0"/>
              <a:t>信息安全， 任重道远！</a:t>
            </a:r>
            <a:endParaRPr lang="en-US" dirty="0"/>
          </a:p>
        </p:txBody>
      </p:sp>
      <p:sp>
        <p:nvSpPr>
          <p:cNvPr id="5" name="Slide Number Placeholder 4"/>
          <p:cNvSpPr>
            <a:spLocks noGrp="1"/>
          </p:cNvSpPr>
          <p:nvPr>
            <p:ph type="sldNum" sz="quarter" idx="12"/>
          </p:nvPr>
        </p:nvSpPr>
        <p:spPr/>
        <p:txBody>
          <a:bodyPr/>
          <a:lstStyle/>
          <a:p>
            <a:fld id="{EEAD9179-7A6B-4268-BEB2-F3B8EB06115B}" type="slidenum">
              <a:rPr lang="en-US" smtClean="0"/>
              <a:t>22</a:t>
            </a:fld>
            <a:endParaRPr lang="en-US" dirty="0"/>
          </a:p>
        </p:txBody>
      </p:sp>
      <p:pic>
        <p:nvPicPr>
          <p:cNvPr id="7" name="Content Placeholder 6"/>
          <p:cNvPicPr>
            <a:picLocks noGrp="1" noChangeAspect="1"/>
          </p:cNvPicPr>
          <p:nvPr>
            <p:ph sz="quarter" idx="14"/>
          </p:nvPr>
        </p:nvPicPr>
        <p:blipFill>
          <a:blip r:embed="rId2"/>
          <a:stretch>
            <a:fillRect/>
          </a:stretch>
        </p:blipFill>
        <p:spPr>
          <a:xfrm>
            <a:off x="2529487" y="1600083"/>
            <a:ext cx="7456763" cy="4752975"/>
          </a:xfrm>
          <a:prstGeom prst="rect">
            <a:avLst/>
          </a:prstGeom>
        </p:spPr>
      </p:pic>
    </p:spTree>
    <p:extLst>
      <p:ext uri="{BB962C8B-B14F-4D97-AF65-F5344CB8AC3E}">
        <p14:creationId xmlns:p14="http://schemas.microsoft.com/office/powerpoint/2010/main" val="125207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AD9179-7A6B-4268-BEB2-F3B8EB06115B}" type="slidenum">
              <a:rPr lang="en-US" smtClean="0"/>
              <a:t>23</a:t>
            </a:fld>
            <a:endParaRPr lang="en-US" dirty="0"/>
          </a:p>
        </p:txBody>
      </p:sp>
      <p:sp>
        <p:nvSpPr>
          <p:cNvPr id="6" name="Subtitle 5"/>
          <p:cNvSpPr>
            <a:spLocks noGrp="1"/>
          </p:cNvSpPr>
          <p:nvPr>
            <p:ph type="subTitle" idx="13"/>
          </p:nvPr>
        </p:nvSpPr>
        <p:spPr/>
        <p:txBody>
          <a:bodyPr/>
          <a:lstStyle/>
          <a:p>
            <a:endParaRPr lang="en-US"/>
          </a:p>
        </p:txBody>
      </p:sp>
      <p:sp>
        <p:nvSpPr>
          <p:cNvPr id="8" name="Title 7"/>
          <p:cNvSpPr>
            <a:spLocks noGrp="1"/>
          </p:cNvSpPr>
          <p:nvPr>
            <p:ph type="title"/>
          </p:nvPr>
        </p:nvSpPr>
        <p:spPr/>
        <p:txBody>
          <a:bodyPr/>
          <a:lstStyle/>
          <a:p>
            <a:endParaRPr lang="en-US"/>
          </a:p>
        </p:txBody>
      </p:sp>
      <p:sp>
        <p:nvSpPr>
          <p:cNvPr id="9" name="TextBox 8"/>
          <p:cNvSpPr txBox="1"/>
          <p:nvPr/>
        </p:nvSpPr>
        <p:spPr bwMode="gray">
          <a:xfrm>
            <a:off x="5145208" y="3092938"/>
            <a:ext cx="6198577" cy="2050562"/>
          </a:xfrm>
          <a:prstGeom prst="rect">
            <a:avLst/>
          </a:prstGeom>
          <a:noFill/>
        </p:spPr>
        <p:txBody>
          <a:bodyPr wrap="square" lIns="0" tIns="0" rIns="0" bIns="0" rtlCol="0">
            <a:noAutofit/>
          </a:bodyPr>
          <a:lstStyle/>
          <a:p>
            <a:r>
              <a:rPr lang="zh-CN" altLang="en-US" sz="4000" b="1" dirty="0" smtClean="0">
                <a:solidFill>
                  <a:srgbClr val="0091DF"/>
                </a:solidFill>
              </a:rPr>
              <a:t>谢谢大家 ！</a:t>
            </a:r>
            <a:endParaRPr lang="en-US" sz="4000" b="1" dirty="0" err="1" smtClean="0">
              <a:solidFill>
                <a:srgbClr val="0091DF"/>
              </a:solidFill>
            </a:endParaRPr>
          </a:p>
        </p:txBody>
      </p:sp>
    </p:spTree>
    <p:extLst>
      <p:ext uri="{BB962C8B-B14F-4D97-AF65-F5344CB8AC3E}">
        <p14:creationId xmlns:p14="http://schemas.microsoft.com/office/powerpoint/2010/main" val="378179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endParaRPr lang="en-US"/>
          </a:p>
        </p:txBody>
      </p:sp>
      <p:sp>
        <p:nvSpPr>
          <p:cNvPr id="3" name="Title 2"/>
          <p:cNvSpPr>
            <a:spLocks noGrp="1"/>
          </p:cNvSpPr>
          <p:nvPr>
            <p:ph type="title"/>
          </p:nvPr>
        </p:nvSpPr>
        <p:spPr/>
        <p:txBody>
          <a:bodyPr/>
          <a:lstStyle/>
          <a:p>
            <a:r>
              <a:rPr lang="zh-CN" altLang="en-US" dirty="0" smtClean="0"/>
              <a:t>信息安全对我们意味着什么？</a:t>
            </a:r>
            <a:endParaRPr lang="en-US" dirty="0"/>
          </a:p>
        </p:txBody>
      </p:sp>
      <p:sp>
        <p:nvSpPr>
          <p:cNvPr id="5" name="Slide Number Placeholder 4"/>
          <p:cNvSpPr>
            <a:spLocks noGrp="1"/>
          </p:cNvSpPr>
          <p:nvPr>
            <p:ph type="sldNum" sz="quarter" idx="12"/>
          </p:nvPr>
        </p:nvSpPr>
        <p:spPr/>
        <p:txBody>
          <a:bodyPr/>
          <a:lstStyle/>
          <a:p>
            <a:fld id="{EEAD9179-7A6B-4268-BEB2-F3B8EB06115B}" type="slidenum">
              <a:rPr lang="en-US" smtClean="0"/>
              <a:t>3</a:t>
            </a:fld>
            <a:endParaRPr lang="en-US" dirty="0"/>
          </a:p>
        </p:txBody>
      </p:sp>
      <p:sp>
        <p:nvSpPr>
          <p:cNvPr id="6" name="Content Placeholder 5"/>
          <p:cNvSpPr>
            <a:spLocks noGrp="1"/>
          </p:cNvSpPr>
          <p:nvPr>
            <p:ph sz="quarter" idx="14"/>
          </p:nvPr>
        </p:nvSpPr>
        <p:spPr>
          <a:xfrm>
            <a:off x="981820" y="1732751"/>
            <a:ext cx="3562045" cy="2726707"/>
          </a:xfrm>
        </p:spPr>
        <p:txBody>
          <a:bodyPr/>
          <a:lstStyle/>
          <a:p>
            <a:pPr marL="285750" indent="-285750">
              <a:buFont typeface="Wingdings" panose="05000000000000000000" pitchFamily="2" charset="2"/>
              <a:buChar char="q"/>
            </a:pPr>
            <a:r>
              <a:rPr lang="zh-CN" altLang="en-US" sz="2000" b="1" dirty="0" smtClean="0"/>
              <a:t>患者的安全</a:t>
            </a:r>
            <a:endParaRPr lang="en-US" altLang="zh-CN" sz="2000" b="1" dirty="0" smtClean="0"/>
          </a:p>
          <a:p>
            <a:pPr lvl="2">
              <a:buFont typeface="Arial" panose="020B0604020202020204" pitchFamily="34" charset="0"/>
              <a:buChar char="•"/>
            </a:pPr>
            <a:r>
              <a:rPr lang="zh-CN" altLang="en-US" sz="2000" dirty="0"/>
              <a:t>产</a:t>
            </a:r>
            <a:r>
              <a:rPr lang="zh-CN" altLang="en-US" sz="2000" dirty="0" smtClean="0"/>
              <a:t>品安全</a:t>
            </a:r>
            <a:endParaRPr lang="en-US" altLang="zh-CN" sz="2000" dirty="0" smtClean="0"/>
          </a:p>
          <a:p>
            <a:pPr lvl="2">
              <a:buFont typeface="Arial" panose="020B0604020202020204" pitchFamily="34" charset="0"/>
              <a:buChar char="•"/>
            </a:pPr>
            <a:r>
              <a:rPr lang="zh-CN" altLang="en-US" sz="2000" dirty="0"/>
              <a:t>个</a:t>
            </a:r>
            <a:r>
              <a:rPr lang="zh-CN" altLang="en-US" sz="2000" dirty="0" smtClean="0"/>
              <a:t>人隐私</a:t>
            </a:r>
            <a:endParaRPr lang="en-US" altLang="zh-CN" sz="2000" dirty="0" smtClean="0"/>
          </a:p>
          <a:p>
            <a:pPr marL="285750" indent="-285750">
              <a:buFont typeface="Wingdings" panose="05000000000000000000" pitchFamily="2" charset="2"/>
              <a:buChar char="q"/>
            </a:pPr>
            <a:r>
              <a:rPr lang="en-US" altLang="zh-CN" sz="2000" b="1" dirty="0" smtClean="0"/>
              <a:t>GMP</a:t>
            </a:r>
            <a:r>
              <a:rPr lang="zh-CN" altLang="en-US" sz="2000" b="1" dirty="0" smtClean="0"/>
              <a:t>的要求</a:t>
            </a:r>
            <a:endParaRPr lang="en-US" altLang="zh-CN" sz="2000" b="1" dirty="0" smtClean="0"/>
          </a:p>
          <a:p>
            <a:pPr marL="285750" indent="-285750">
              <a:buFont typeface="Wingdings" panose="05000000000000000000" pitchFamily="2" charset="2"/>
              <a:buChar char="q"/>
            </a:pPr>
            <a:r>
              <a:rPr lang="zh-CN" altLang="en-US" sz="2000" b="1" dirty="0" smtClean="0"/>
              <a:t>市场的竞争</a:t>
            </a:r>
            <a:endParaRPr lang="en-US" sz="2000" b="1" dirty="0"/>
          </a:p>
        </p:txBody>
      </p:sp>
      <p:sp>
        <p:nvSpPr>
          <p:cNvPr id="7" name="TextBox 6"/>
          <p:cNvSpPr txBox="1"/>
          <p:nvPr/>
        </p:nvSpPr>
        <p:spPr bwMode="gray">
          <a:xfrm>
            <a:off x="8627737" y="4251970"/>
            <a:ext cx="3502856" cy="2625223"/>
          </a:xfrm>
          <a:prstGeom prst="rect">
            <a:avLst/>
          </a:prstGeom>
          <a:noFill/>
        </p:spPr>
        <p:txBody>
          <a:bodyPr wrap="square" lIns="0" tIns="0" rIns="0" bIns="0" rtlCol="0">
            <a:noAutofit/>
          </a:bodyPr>
          <a:lstStyle/>
          <a:p>
            <a:pPr marL="342900" indent="-342900">
              <a:buFont typeface="Wingdings" panose="05000000000000000000" pitchFamily="2" charset="2"/>
              <a:buChar char="q"/>
            </a:pPr>
            <a:r>
              <a:rPr lang="zh-CN" altLang="en-US" sz="2000" b="1" dirty="0" smtClean="0"/>
              <a:t>互联网技术的大量应用；</a:t>
            </a:r>
            <a:endParaRPr lang="en-US" altLang="zh-CN" sz="2000" b="1" dirty="0" smtClean="0"/>
          </a:p>
          <a:p>
            <a:pPr marL="342900" indent="-342900">
              <a:buFont typeface="Wingdings" panose="05000000000000000000" pitchFamily="2" charset="2"/>
              <a:buChar char="q"/>
            </a:pPr>
            <a:endParaRPr lang="en-US" altLang="zh-CN" sz="2000" b="1" dirty="0" smtClean="0"/>
          </a:p>
          <a:p>
            <a:pPr marL="342900" indent="-342900">
              <a:buFont typeface="Wingdings" panose="05000000000000000000" pitchFamily="2" charset="2"/>
              <a:buChar char="q"/>
            </a:pPr>
            <a:r>
              <a:rPr lang="zh-CN" altLang="en-US" sz="2000" b="1" dirty="0"/>
              <a:t>自动</a:t>
            </a:r>
            <a:r>
              <a:rPr lang="zh-CN" altLang="en-US" sz="2000" b="1" dirty="0" smtClean="0"/>
              <a:t>化技术的高速普及；</a:t>
            </a:r>
            <a:endParaRPr lang="en-US" altLang="zh-CN" sz="2000" b="1" dirty="0" smtClean="0"/>
          </a:p>
          <a:p>
            <a:pPr marL="342900" indent="-342900">
              <a:buFont typeface="Wingdings" panose="05000000000000000000" pitchFamily="2" charset="2"/>
              <a:buChar char="q"/>
            </a:pPr>
            <a:endParaRPr lang="en-US" altLang="zh-CN" sz="2000" b="1" dirty="0" smtClean="0"/>
          </a:p>
          <a:p>
            <a:pPr marL="342900" indent="-342900">
              <a:buFont typeface="Wingdings" panose="05000000000000000000" pitchFamily="2" charset="2"/>
              <a:buChar char="q"/>
            </a:pPr>
            <a:r>
              <a:rPr lang="zh-CN" altLang="en-US" sz="2000" b="1" dirty="0" smtClean="0"/>
              <a:t>黑客工具的低成本化</a:t>
            </a:r>
            <a:r>
              <a:rPr lang="zh-CN" altLang="en-US" sz="2000" b="1" dirty="0" smtClean="0"/>
              <a:t>；</a:t>
            </a:r>
            <a:endParaRPr lang="en-US" altLang="zh-CN" sz="2000" b="1" dirty="0" smtClean="0"/>
          </a:p>
          <a:p>
            <a:pPr marL="342900" indent="-342900">
              <a:buFont typeface="Wingdings" panose="05000000000000000000" pitchFamily="2" charset="2"/>
              <a:buChar char="q"/>
            </a:pPr>
            <a:endParaRPr lang="en-US" sz="2000" b="1" dirty="0"/>
          </a:p>
          <a:p>
            <a:pPr marL="342900" indent="-342900">
              <a:buFont typeface="Wingdings" panose="05000000000000000000" pitchFamily="2" charset="2"/>
              <a:buChar char="q"/>
            </a:pPr>
            <a:r>
              <a:rPr lang="zh-CN" altLang="en-US" sz="2000" b="1" dirty="0"/>
              <a:t>工</a:t>
            </a:r>
            <a:r>
              <a:rPr lang="zh-CN" altLang="en-US" sz="2000" b="1" dirty="0" smtClean="0"/>
              <a:t>控世界</a:t>
            </a:r>
            <a:r>
              <a:rPr lang="en-US" altLang="zh-CN" sz="2000" b="1" dirty="0"/>
              <a:t> </a:t>
            </a:r>
            <a:r>
              <a:rPr lang="en-US" altLang="zh-CN" sz="2000" b="1" dirty="0" smtClean="0"/>
              <a:t>- </a:t>
            </a:r>
            <a:r>
              <a:rPr lang="zh-CN" altLang="en-US" sz="2000" b="1" dirty="0" smtClean="0"/>
              <a:t>新挑战 ；</a:t>
            </a:r>
            <a:endParaRPr lang="en-US" sz="2000" b="1" dirty="0" err="1" smtClean="0"/>
          </a:p>
        </p:txBody>
      </p:sp>
      <p:pic>
        <p:nvPicPr>
          <p:cNvPr id="8" name="Picture 7"/>
          <p:cNvPicPr>
            <a:picLocks noChangeAspect="1"/>
          </p:cNvPicPr>
          <p:nvPr/>
        </p:nvPicPr>
        <p:blipFill>
          <a:blip r:embed="rId2"/>
          <a:stretch>
            <a:fillRect/>
          </a:stretch>
        </p:blipFill>
        <p:spPr>
          <a:xfrm>
            <a:off x="3517045" y="1732751"/>
            <a:ext cx="4810125" cy="3324225"/>
          </a:xfrm>
          <a:prstGeom prst="rect">
            <a:avLst/>
          </a:prstGeom>
        </p:spPr>
      </p:pic>
      <p:pic>
        <p:nvPicPr>
          <p:cNvPr id="4" name="Picture 3"/>
          <p:cNvPicPr>
            <a:picLocks noChangeAspect="1"/>
          </p:cNvPicPr>
          <p:nvPr/>
        </p:nvPicPr>
        <p:blipFill>
          <a:blip r:embed="rId3"/>
          <a:stretch>
            <a:fillRect/>
          </a:stretch>
        </p:blipFill>
        <p:spPr>
          <a:xfrm>
            <a:off x="1842293" y="1259133"/>
            <a:ext cx="8505825" cy="4724400"/>
          </a:xfrm>
          <a:prstGeom prst="rect">
            <a:avLst/>
          </a:prstGeom>
        </p:spPr>
      </p:pic>
    </p:spTree>
    <p:extLst>
      <p:ext uri="{BB962C8B-B14F-4D97-AF65-F5344CB8AC3E}">
        <p14:creationId xmlns:p14="http://schemas.microsoft.com/office/powerpoint/2010/main" val="33549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zh-CN" altLang="en-US" dirty="0" smtClean="0"/>
              <a:t>内容</a:t>
            </a:r>
            <a:endParaRPr lang="en-US" dirty="0"/>
          </a:p>
        </p:txBody>
      </p:sp>
      <p:sp>
        <p:nvSpPr>
          <p:cNvPr id="6" name="Text Placeholder 5"/>
          <p:cNvSpPr>
            <a:spLocks noGrp="1"/>
          </p:cNvSpPr>
          <p:nvPr>
            <p:ph type="body" sz="quarter" idx="13"/>
          </p:nvPr>
        </p:nvSpPr>
        <p:spPr>
          <a:xfrm>
            <a:off x="2005336" y="1843721"/>
            <a:ext cx="6324277" cy="4641030"/>
          </a:xfrm>
        </p:spPr>
        <p:txBody>
          <a:bodyPr/>
          <a:lstStyle/>
          <a:p>
            <a:pPr>
              <a:buFont typeface="Wingdings" panose="05000000000000000000" pitchFamily="2" charset="2"/>
              <a:buChar char="q"/>
            </a:pPr>
            <a:r>
              <a:rPr lang="zh-CN" altLang="en-US" dirty="0"/>
              <a:t>信息安</a:t>
            </a:r>
            <a:r>
              <a:rPr lang="zh-CN" altLang="en-US" dirty="0" smtClean="0"/>
              <a:t>全</a:t>
            </a:r>
            <a:endParaRPr lang="en-US" dirty="0"/>
          </a:p>
          <a:p>
            <a:pPr lvl="1">
              <a:buFont typeface="Arial" panose="020B0604020202020204" pitchFamily="34" charset="0"/>
              <a:buChar char="•"/>
            </a:pPr>
            <a:r>
              <a:rPr lang="zh-CN" altLang="en-US" sz="1400" dirty="0" smtClean="0"/>
              <a:t>信</a:t>
            </a:r>
            <a:r>
              <a:rPr lang="zh-CN" altLang="en-US" sz="1400" dirty="0"/>
              <a:t>息分级</a:t>
            </a:r>
            <a:endParaRPr lang="en-US" sz="1400" dirty="0"/>
          </a:p>
          <a:p>
            <a:pPr lvl="1">
              <a:buFont typeface="Arial" panose="020B0604020202020204" pitchFamily="34" charset="0"/>
              <a:buChar char="•"/>
            </a:pPr>
            <a:r>
              <a:rPr lang="zh-CN" altLang="en-US" sz="1400" dirty="0" smtClean="0"/>
              <a:t>公司信</a:t>
            </a:r>
            <a:r>
              <a:rPr lang="zh-CN" altLang="en-US" sz="1400" dirty="0"/>
              <a:t>息安全七大规则简介</a:t>
            </a:r>
            <a:endParaRPr lang="en-US" sz="1400" dirty="0"/>
          </a:p>
          <a:p>
            <a:pPr marL="270000" lvl="1" indent="0">
              <a:buNone/>
            </a:pPr>
            <a:endParaRPr lang="en-US" sz="1400" dirty="0"/>
          </a:p>
          <a:p>
            <a:pPr>
              <a:buFont typeface="Wingdings" panose="05000000000000000000" pitchFamily="2" charset="2"/>
              <a:buChar char="q"/>
            </a:pPr>
            <a:r>
              <a:rPr lang="zh-CN" altLang="en-US" dirty="0"/>
              <a:t>公司企业安</a:t>
            </a:r>
            <a:r>
              <a:rPr lang="zh-CN" altLang="en-US" dirty="0" smtClean="0"/>
              <a:t>全</a:t>
            </a:r>
            <a:endParaRPr lang="en-US" dirty="0"/>
          </a:p>
          <a:p>
            <a:pPr lvl="1">
              <a:buFont typeface="Arial" panose="020B0604020202020204" pitchFamily="34" charset="0"/>
              <a:buChar char="•"/>
            </a:pPr>
            <a:r>
              <a:rPr lang="zh-CN" altLang="en-US" sz="1400" dirty="0" smtClean="0"/>
              <a:t>可</a:t>
            </a:r>
            <a:r>
              <a:rPr lang="zh-CN" altLang="en-US" sz="1400" dirty="0"/>
              <a:t>疑电话</a:t>
            </a:r>
            <a:r>
              <a:rPr lang="en-US" altLang="zh-CN" sz="1400" dirty="0"/>
              <a:t>/ </a:t>
            </a:r>
            <a:r>
              <a:rPr lang="zh-CN" altLang="en-US" sz="1400" dirty="0"/>
              <a:t>询问</a:t>
            </a:r>
            <a:endParaRPr lang="en-US" altLang="zh-CN" sz="1400" dirty="0"/>
          </a:p>
          <a:p>
            <a:pPr lvl="1">
              <a:buFont typeface="Arial" panose="020B0604020202020204" pitchFamily="34" charset="0"/>
              <a:buChar char="•"/>
            </a:pPr>
            <a:r>
              <a:rPr lang="zh-CN" altLang="en-US" sz="1400" dirty="0" smtClean="0"/>
              <a:t>社</a:t>
            </a:r>
            <a:r>
              <a:rPr lang="zh-CN" altLang="en-US" sz="1400" dirty="0"/>
              <a:t>交诈</a:t>
            </a:r>
            <a:r>
              <a:rPr lang="zh-CN" altLang="en-US" sz="1400" dirty="0" smtClean="0"/>
              <a:t>骗</a:t>
            </a:r>
            <a:endParaRPr lang="en-US" altLang="zh-CN" sz="1400" dirty="0" smtClean="0"/>
          </a:p>
          <a:p>
            <a:pPr lvl="1">
              <a:buFont typeface="Arial" panose="020B0604020202020204" pitchFamily="34" charset="0"/>
              <a:buChar char="•"/>
            </a:pPr>
            <a:r>
              <a:rPr lang="zh-CN" altLang="en-US" sz="1400" dirty="0" smtClean="0"/>
              <a:t>信息安</a:t>
            </a:r>
            <a:r>
              <a:rPr lang="zh-CN" altLang="en-US" sz="1400" dirty="0"/>
              <a:t>全意</a:t>
            </a:r>
            <a:r>
              <a:rPr lang="zh-CN" altLang="en-US" sz="1400" dirty="0" smtClean="0"/>
              <a:t>识</a:t>
            </a:r>
            <a:endParaRPr lang="en-US" sz="1400" dirty="0"/>
          </a:p>
          <a:p>
            <a:pPr>
              <a:buFont typeface="Wingdings" panose="05000000000000000000" pitchFamily="2" charset="2"/>
              <a:buChar char="q"/>
            </a:pPr>
            <a:r>
              <a:rPr lang="zh-CN" altLang="en-US" dirty="0"/>
              <a:t>生产制造中的信息安全</a:t>
            </a:r>
            <a:endParaRPr lang="en-US" altLang="zh-CN" dirty="0"/>
          </a:p>
        </p:txBody>
      </p:sp>
      <p:sp>
        <p:nvSpPr>
          <p:cNvPr id="9" name="Slide Number Placeholder 8"/>
          <p:cNvSpPr>
            <a:spLocks noGrp="1"/>
          </p:cNvSpPr>
          <p:nvPr>
            <p:ph type="sldNum" sz="quarter" idx="12"/>
          </p:nvPr>
        </p:nvSpPr>
        <p:spPr/>
        <p:txBody>
          <a:bodyPr/>
          <a:lstStyle/>
          <a:p>
            <a:fld id="{EEAD9179-7A6B-4268-BEB2-F3B8EB06115B}" type="slidenum">
              <a:rPr lang="en-US" smtClean="0"/>
              <a:pPr/>
              <a:t>4</a:t>
            </a:fld>
            <a:endParaRPr lang="en-US" dirty="0"/>
          </a:p>
        </p:txBody>
      </p:sp>
    </p:spTree>
    <p:extLst>
      <p:ext uri="{BB962C8B-B14F-4D97-AF65-F5344CB8AC3E}">
        <p14:creationId xmlns:p14="http://schemas.microsoft.com/office/powerpoint/2010/main" val="256747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854344" y="1181100"/>
            <a:ext cx="6791556" cy="3525211"/>
          </a:xfrm>
        </p:spPr>
        <p:txBody>
          <a:bodyPr/>
          <a:lstStyle/>
          <a:p>
            <a:pPr>
              <a:spcBef>
                <a:spcPct val="50000"/>
              </a:spcBef>
              <a:defRPr/>
            </a:pPr>
            <a:r>
              <a:rPr lang="en-US" altLang="zh-CN" dirty="0" smtClean="0"/>
              <a:t/>
            </a:r>
            <a:br>
              <a:rPr lang="en-US" altLang="zh-CN" dirty="0" smtClean="0"/>
            </a:br>
            <a:r>
              <a:rPr lang="zh-CN" altLang="en-US" dirty="0" smtClean="0"/>
              <a:t>信息安全</a:t>
            </a:r>
            <a:r>
              <a:rPr lang="en-US" altLang="zh-CN" dirty="0" smtClean="0"/>
              <a:t/>
            </a:r>
            <a:br>
              <a:rPr lang="en-US" altLang="zh-CN" dirty="0" smtClean="0"/>
            </a:br>
            <a:r>
              <a:rPr lang="en-US" dirty="0"/>
              <a:t/>
            </a:r>
            <a:br>
              <a:rPr lang="en-US" dirty="0"/>
            </a:br>
            <a:endParaRPr lang="en-US" altLang="zh-CN" b="1" noProof="1"/>
          </a:p>
        </p:txBody>
      </p:sp>
      <p:sp>
        <p:nvSpPr>
          <p:cNvPr id="4" name="Slide Number Placeholder 3"/>
          <p:cNvSpPr>
            <a:spLocks noGrp="1"/>
          </p:cNvSpPr>
          <p:nvPr>
            <p:ph type="sldNum" sz="quarter" idx="12"/>
          </p:nvPr>
        </p:nvSpPr>
        <p:spPr/>
        <p:txBody>
          <a:bodyPr/>
          <a:lstStyle/>
          <a:p>
            <a:fld id="{EEAD9179-7A6B-4268-BEB2-F3B8EB06115B}" type="slidenum">
              <a:rPr lang="en-US" smtClean="0"/>
              <a:pPr/>
              <a:t>5</a:t>
            </a:fld>
            <a:endParaRPr lang="en-US" dirty="0"/>
          </a:p>
        </p:txBody>
      </p:sp>
    </p:spTree>
    <p:extLst>
      <p:ext uri="{BB962C8B-B14F-4D97-AF65-F5344CB8AC3E}">
        <p14:creationId xmlns:p14="http://schemas.microsoft.com/office/powerpoint/2010/main" val="427040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b="1" dirty="0"/>
              <a:t>信息分级</a:t>
            </a:r>
            <a:endParaRPr lang="en-US" dirty="0"/>
          </a:p>
        </p:txBody>
      </p:sp>
      <p:sp>
        <p:nvSpPr>
          <p:cNvPr id="9" name="Slide Number Placeholder 8"/>
          <p:cNvSpPr>
            <a:spLocks noGrp="1"/>
          </p:cNvSpPr>
          <p:nvPr>
            <p:ph type="sldNum" sz="quarter" idx="12"/>
          </p:nvPr>
        </p:nvSpPr>
        <p:spPr/>
        <p:txBody>
          <a:bodyPr/>
          <a:lstStyle/>
          <a:p>
            <a:fld id="{EEAD9179-7A6B-4268-BEB2-F3B8EB06115B}" type="slidenum">
              <a:rPr lang="en-US" smtClean="0"/>
              <a:pPr/>
              <a:t>6</a:t>
            </a:fld>
            <a:endParaRPr lang="en-US" dirty="0"/>
          </a:p>
        </p:txBody>
      </p:sp>
      <p:pic>
        <p:nvPicPr>
          <p:cNvPr id="12" name="Picture 2" descr="\\NAS\INSCALE_aktuelle_Projekte\Bayer\2011\11-0927 Bilderkauf\bearbeitet\[JPEG]\Fragezeichen_bla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676278" y="3990832"/>
            <a:ext cx="780692" cy="8129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NAS\INSCALE_aktuelle_Projekte\Bayer\2012_Supportanfragen_divers\120808_Bildbearbeitung\Neue Dateien\TOPIC_IMAGE_008_bla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7119059" y="4069340"/>
            <a:ext cx="667186" cy="739081"/>
          </a:xfrm>
          <a:prstGeom prst="rect">
            <a:avLst/>
          </a:prstGeom>
          <a:noFill/>
          <a:extLst>
            <a:ext uri="{909E8E84-426E-40DD-AFC4-6F175D3DCCD1}">
              <a14:hiddenFill xmlns:a14="http://schemas.microsoft.com/office/drawing/2010/main">
                <a:solidFill>
                  <a:srgbClr val="FFFFFF"/>
                </a:solidFill>
              </a14:hiddenFill>
            </a:ext>
          </a:extLst>
        </p:spPr>
      </p:pic>
      <p:sp>
        <p:nvSpPr>
          <p:cNvPr id="14" name="Pfeil nach rechts 6"/>
          <p:cNvSpPr/>
          <p:nvPr/>
        </p:nvSpPr>
        <p:spPr bwMode="auto">
          <a:xfrm>
            <a:off x="3290211" y="4772495"/>
            <a:ext cx="1552826" cy="184771"/>
          </a:xfrm>
          <a:prstGeom prst="rightArrow">
            <a:avLst/>
          </a:prstGeom>
          <a:solidFill>
            <a:srgbClr val="6BC200"/>
          </a:solidFill>
          <a:ln w="25400" cap="flat" cmpd="sng" algn="ctr">
            <a:solidFill>
              <a:srgbClr val="6BC200">
                <a:shade val="50000"/>
              </a:srgbClr>
            </a:solidFill>
            <a:prstDash val="solid"/>
            <a:headEnd/>
            <a:tailEnd/>
          </a:ln>
          <a:effectLst/>
        </p:spPr>
        <p:txBody>
          <a:bodyPr vert="horz" wrap="square" lIns="0" tIns="0" rIns="0" bIns="0" numCol="1" rtlCol="0" anchor="ctr" anchorCtr="0" compatLnSpc="1">
            <a:prstTxWarp prst="textNoShape">
              <a:avLst/>
            </a:prstTxWarp>
          </a:bodyPr>
          <a:lstStyle/>
          <a:p>
            <a:pPr marL="0" marR="0" lvl="0" indent="0" algn="ctr" defTabSz="102378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smtClean="0">
              <a:ln>
                <a:noFill/>
              </a:ln>
              <a:solidFill>
                <a:srgbClr val="FFFFFF"/>
              </a:solidFill>
              <a:effectLst/>
              <a:uLnTx/>
              <a:uFillTx/>
              <a:latin typeface="Arial"/>
              <a:ea typeface="+mn-ea"/>
              <a:cs typeface="+mn-cs"/>
            </a:endParaRPr>
          </a:p>
        </p:txBody>
      </p:sp>
      <p:sp>
        <p:nvSpPr>
          <p:cNvPr id="15" name="Pfeil nach rechts 6"/>
          <p:cNvSpPr/>
          <p:nvPr/>
        </p:nvSpPr>
        <p:spPr bwMode="auto">
          <a:xfrm>
            <a:off x="6926347" y="4772495"/>
            <a:ext cx="1052611" cy="217008"/>
          </a:xfrm>
          <a:prstGeom prst="rightArrow">
            <a:avLst/>
          </a:prstGeom>
          <a:solidFill>
            <a:srgbClr val="6BC200"/>
          </a:solidFill>
          <a:ln w="25400" cap="flat" cmpd="sng" algn="ctr">
            <a:solidFill>
              <a:srgbClr val="6BC200">
                <a:shade val="50000"/>
              </a:srgbClr>
            </a:solidFill>
            <a:prstDash val="solid"/>
            <a:headEnd/>
            <a:tailEnd/>
          </a:ln>
          <a:effectLst/>
        </p:spPr>
        <p:txBody>
          <a:bodyPr vert="horz" wrap="square" lIns="0" tIns="0" rIns="0" bIns="0" numCol="1" rtlCol="0" anchor="ctr" anchorCtr="0" compatLnSpc="1">
            <a:prstTxWarp prst="textNoShape">
              <a:avLst/>
            </a:prstTxWarp>
          </a:bodyPr>
          <a:lstStyle/>
          <a:p>
            <a:pPr marL="0" marR="0" lvl="0" indent="0" algn="ctr" defTabSz="102378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smtClean="0">
              <a:ln>
                <a:noFill/>
              </a:ln>
              <a:solidFill>
                <a:srgbClr val="FFFFFF"/>
              </a:solidFill>
              <a:effectLst/>
              <a:uLnTx/>
              <a:uFillTx/>
              <a:latin typeface="Arial"/>
              <a:ea typeface="+mn-ea"/>
              <a:cs typeface="+mn-cs"/>
            </a:endParaRPr>
          </a:p>
        </p:txBody>
      </p:sp>
      <p:sp>
        <p:nvSpPr>
          <p:cNvPr id="16" name="Rechteck 99"/>
          <p:cNvSpPr/>
          <p:nvPr/>
        </p:nvSpPr>
        <p:spPr bwMode="auto">
          <a:xfrm>
            <a:off x="451333" y="3663874"/>
            <a:ext cx="2838878" cy="2402014"/>
          </a:xfrm>
          <a:prstGeom prst="rect">
            <a:avLst/>
          </a:prstGeom>
          <a:solidFill>
            <a:srgbClr val="FFFFFF"/>
          </a:solidFill>
          <a:ln w="25400" cap="flat" cmpd="sng" algn="ctr">
            <a:solidFill>
              <a:srgbClr val="6BC200"/>
            </a:solidFill>
            <a:prstDash val="solid"/>
            <a:headEnd/>
            <a:tailEnd/>
          </a:ln>
          <a:effectLst/>
        </p:spPr>
        <p:txBody>
          <a:bodyPr vert="horz" wrap="square" lIns="0" tIns="0" rIns="0" bIns="0" numCol="1" rtlCol="0" anchor="ctr" anchorCtr="0" compatLnSpc="1">
            <a:prstTxWarp prst="textNoShape">
              <a:avLst/>
            </a:prstTxWarp>
          </a:bodyPr>
          <a:lstStyle/>
          <a:p>
            <a:pPr marL="0" marR="0" lvl="0" indent="0" algn="ctr" defTabSz="102378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smtClean="0">
              <a:ln>
                <a:noFill/>
              </a:ln>
              <a:solidFill>
                <a:srgbClr val="4D4D4D"/>
              </a:solidFill>
              <a:effectLst/>
              <a:uLnTx/>
              <a:uFillTx/>
              <a:latin typeface="Arial"/>
              <a:ea typeface="+mn-ea"/>
              <a:cs typeface="+mn-cs"/>
            </a:endParaRPr>
          </a:p>
        </p:txBody>
      </p:sp>
      <p:sp>
        <p:nvSpPr>
          <p:cNvPr id="17" name="Rechteck 97"/>
          <p:cNvSpPr/>
          <p:nvPr/>
        </p:nvSpPr>
        <p:spPr bwMode="auto">
          <a:xfrm>
            <a:off x="7986880" y="3663874"/>
            <a:ext cx="2838878" cy="2402014"/>
          </a:xfrm>
          <a:prstGeom prst="rect">
            <a:avLst/>
          </a:prstGeom>
          <a:solidFill>
            <a:srgbClr val="FFFFFF"/>
          </a:solidFill>
          <a:ln w="25400" cap="flat" cmpd="sng" algn="ctr">
            <a:solidFill>
              <a:srgbClr val="6BC200"/>
            </a:solidFill>
            <a:prstDash val="solid"/>
            <a:headEnd/>
            <a:tailEnd/>
          </a:ln>
          <a:effectLst/>
        </p:spPr>
        <p:txBody>
          <a:bodyPr vert="horz" wrap="square" lIns="0" tIns="0" rIns="0" bIns="0" numCol="1" rtlCol="0" anchor="ctr" anchorCtr="0" compatLnSpc="1">
            <a:prstTxWarp prst="textNoShape">
              <a:avLst/>
            </a:prstTxWarp>
          </a:bodyPr>
          <a:lstStyle/>
          <a:p>
            <a:pPr marL="0" marR="0" lvl="0" indent="0" algn="ctr" defTabSz="102378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smtClean="0">
              <a:ln>
                <a:noFill/>
              </a:ln>
              <a:solidFill>
                <a:srgbClr val="4D4D4D"/>
              </a:solidFill>
              <a:effectLst/>
              <a:uLnTx/>
              <a:uFillTx/>
              <a:latin typeface="Arial"/>
              <a:ea typeface="+mn-ea"/>
              <a:cs typeface="+mn-cs"/>
            </a:endParaRPr>
          </a:p>
        </p:txBody>
      </p:sp>
      <p:sp>
        <p:nvSpPr>
          <p:cNvPr id="18" name="Rechteck 96"/>
          <p:cNvSpPr/>
          <p:nvPr/>
        </p:nvSpPr>
        <p:spPr bwMode="auto">
          <a:xfrm>
            <a:off x="4846505" y="3663874"/>
            <a:ext cx="2079842" cy="2402014"/>
          </a:xfrm>
          <a:prstGeom prst="rect">
            <a:avLst/>
          </a:prstGeom>
          <a:solidFill>
            <a:srgbClr val="FFFFFF"/>
          </a:solidFill>
          <a:ln w="25400" cap="flat" cmpd="sng" algn="ctr">
            <a:solidFill>
              <a:srgbClr val="6BC200"/>
            </a:solidFill>
            <a:prstDash val="solid"/>
            <a:headEnd/>
            <a:tailEnd/>
          </a:ln>
          <a:effectLst/>
        </p:spPr>
        <p:txBody>
          <a:bodyPr vert="horz" wrap="square" lIns="0" tIns="0" rIns="0" bIns="0" numCol="1" rtlCol="0" anchor="ctr" anchorCtr="0" compatLnSpc="1">
            <a:prstTxWarp prst="textNoShape">
              <a:avLst/>
            </a:prstTxWarp>
          </a:bodyPr>
          <a:lstStyle/>
          <a:p>
            <a:pPr marL="0" marR="0" lvl="0" indent="0" algn="ctr" defTabSz="102378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smtClean="0">
              <a:ln>
                <a:noFill/>
              </a:ln>
              <a:solidFill>
                <a:srgbClr val="4D4D4D"/>
              </a:solidFill>
              <a:effectLst/>
              <a:uLnTx/>
              <a:uFillTx/>
              <a:latin typeface="Arial"/>
              <a:ea typeface="+mn-ea"/>
              <a:cs typeface="+mn-cs"/>
            </a:endParaRPr>
          </a:p>
        </p:txBody>
      </p:sp>
      <p:sp>
        <p:nvSpPr>
          <p:cNvPr id="19" name="Freeform 41"/>
          <p:cNvSpPr>
            <a:spLocks/>
          </p:cNvSpPr>
          <p:nvPr/>
        </p:nvSpPr>
        <p:spPr bwMode="auto">
          <a:xfrm>
            <a:off x="451332" y="3148218"/>
            <a:ext cx="3615291" cy="386987"/>
          </a:xfrm>
          <a:custGeom>
            <a:avLst/>
            <a:gdLst>
              <a:gd name="T0" fmla="*/ 972 w 1116"/>
              <a:gd name="T1" fmla="*/ 501 h 501"/>
              <a:gd name="T2" fmla="*/ 1116 w 1116"/>
              <a:gd name="T3" fmla="*/ 250 h 501"/>
              <a:gd name="T4" fmla="*/ 972 w 1116"/>
              <a:gd name="T5" fmla="*/ 0 h 501"/>
              <a:gd name="T6" fmla="*/ 0 w 1116"/>
              <a:gd name="T7" fmla="*/ 0 h 501"/>
            </a:gdLst>
            <a:ahLst/>
            <a:cxnLst>
              <a:cxn ang="0">
                <a:pos x="T0" y="T1"/>
              </a:cxn>
              <a:cxn ang="0">
                <a:pos x="T2" y="T3"/>
              </a:cxn>
              <a:cxn ang="0">
                <a:pos x="T4" y="T5"/>
              </a:cxn>
              <a:cxn ang="0">
                <a:pos x="T6" y="T7"/>
              </a:cxn>
            </a:cxnLst>
            <a:rect l="0" t="0" r="r" b="b"/>
            <a:pathLst>
              <a:path w="1116" h="501">
                <a:moveTo>
                  <a:pt x="972" y="501"/>
                </a:moveTo>
                <a:lnTo>
                  <a:pt x="1116" y="250"/>
                </a:lnTo>
                <a:lnTo>
                  <a:pt x="972" y="0"/>
                </a:lnTo>
                <a:lnTo>
                  <a:pt x="0" y="0"/>
                </a:lnTo>
              </a:path>
            </a:pathLst>
          </a:custGeom>
          <a:noFill/>
          <a:ln w="38100" cap="flat" cmpd="sng">
            <a:solidFill>
              <a:srgbClr val="6BC200"/>
            </a:solidFill>
            <a:prstDash val="solid"/>
            <a:round/>
            <a:headEnd type="none" w="med" len="med"/>
            <a:tailEnd type="none" w="med" len="med"/>
          </a:ln>
          <a:effectLst/>
          <a:extLst>
            <a:ext uri="{909E8E84-426E-40DD-AFC4-6F175D3DCCD1}">
              <a14:hiddenFill xmlns:a14="http://schemas.microsoft.com/office/drawing/2010/main">
                <a:solidFill>
                  <a:srgbClr val="C2D9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9222" rIns="75427" bIns="39222" anchor="ctr">
            <a:spAutoFit/>
          </a:bodyPr>
          <a:lstStyle/>
          <a:p>
            <a:pPr marL="0" marR="0" lvl="0" indent="0" defTabSz="102378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p:txBody>
      </p:sp>
      <p:sp>
        <p:nvSpPr>
          <p:cNvPr id="20" name="Freeform 41"/>
          <p:cNvSpPr>
            <a:spLocks/>
          </p:cNvSpPr>
          <p:nvPr/>
        </p:nvSpPr>
        <p:spPr bwMode="auto">
          <a:xfrm>
            <a:off x="4066624" y="3148218"/>
            <a:ext cx="3608645" cy="386987"/>
          </a:xfrm>
          <a:custGeom>
            <a:avLst/>
            <a:gdLst>
              <a:gd name="T0" fmla="*/ 972 w 1116"/>
              <a:gd name="T1" fmla="*/ 501 h 501"/>
              <a:gd name="T2" fmla="*/ 1116 w 1116"/>
              <a:gd name="T3" fmla="*/ 250 h 501"/>
              <a:gd name="T4" fmla="*/ 972 w 1116"/>
              <a:gd name="T5" fmla="*/ 0 h 501"/>
              <a:gd name="T6" fmla="*/ 0 w 1116"/>
              <a:gd name="T7" fmla="*/ 0 h 501"/>
            </a:gdLst>
            <a:ahLst/>
            <a:cxnLst>
              <a:cxn ang="0">
                <a:pos x="T0" y="T1"/>
              </a:cxn>
              <a:cxn ang="0">
                <a:pos x="T2" y="T3"/>
              </a:cxn>
              <a:cxn ang="0">
                <a:pos x="T4" y="T5"/>
              </a:cxn>
              <a:cxn ang="0">
                <a:pos x="T6" y="T7"/>
              </a:cxn>
            </a:cxnLst>
            <a:rect l="0" t="0" r="r" b="b"/>
            <a:pathLst>
              <a:path w="1116" h="501">
                <a:moveTo>
                  <a:pt x="972" y="501"/>
                </a:moveTo>
                <a:lnTo>
                  <a:pt x="1116" y="250"/>
                </a:lnTo>
                <a:lnTo>
                  <a:pt x="972" y="0"/>
                </a:lnTo>
                <a:lnTo>
                  <a:pt x="0" y="0"/>
                </a:lnTo>
              </a:path>
            </a:pathLst>
          </a:custGeom>
          <a:noFill/>
          <a:ln w="38100" cap="flat" cmpd="sng">
            <a:solidFill>
              <a:srgbClr val="6BC200"/>
            </a:solidFill>
            <a:prstDash val="solid"/>
            <a:round/>
            <a:headEnd type="none" w="med" len="med"/>
            <a:tailEnd type="none" w="med" len="med"/>
          </a:ln>
          <a:effectLst/>
          <a:extLst>
            <a:ext uri="{909E8E84-426E-40DD-AFC4-6F175D3DCCD1}">
              <a14:hiddenFill xmlns:a14="http://schemas.microsoft.com/office/drawing/2010/main">
                <a:solidFill>
                  <a:srgbClr val="C2D9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9222" rIns="75427" bIns="39222" anchor="ctr">
            <a:spAutoFit/>
          </a:bodyPr>
          <a:lstStyle/>
          <a:p>
            <a:pPr marL="0" marR="0" lvl="0" indent="0" defTabSz="102378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p:txBody>
      </p:sp>
      <p:sp>
        <p:nvSpPr>
          <p:cNvPr id="21" name="Freeform 41"/>
          <p:cNvSpPr>
            <a:spLocks/>
          </p:cNvSpPr>
          <p:nvPr/>
        </p:nvSpPr>
        <p:spPr bwMode="auto">
          <a:xfrm>
            <a:off x="7786245" y="3149646"/>
            <a:ext cx="3039513" cy="386987"/>
          </a:xfrm>
          <a:custGeom>
            <a:avLst/>
            <a:gdLst>
              <a:gd name="T0" fmla="*/ 972 w 1116"/>
              <a:gd name="T1" fmla="*/ 501 h 501"/>
              <a:gd name="T2" fmla="*/ 1116 w 1116"/>
              <a:gd name="T3" fmla="*/ 250 h 501"/>
              <a:gd name="T4" fmla="*/ 972 w 1116"/>
              <a:gd name="T5" fmla="*/ 0 h 501"/>
              <a:gd name="T6" fmla="*/ 0 w 1116"/>
              <a:gd name="T7" fmla="*/ 0 h 501"/>
            </a:gdLst>
            <a:ahLst/>
            <a:cxnLst>
              <a:cxn ang="0">
                <a:pos x="T0" y="T1"/>
              </a:cxn>
              <a:cxn ang="0">
                <a:pos x="T2" y="T3"/>
              </a:cxn>
              <a:cxn ang="0">
                <a:pos x="T4" y="T5"/>
              </a:cxn>
              <a:cxn ang="0">
                <a:pos x="T6" y="T7"/>
              </a:cxn>
            </a:cxnLst>
            <a:rect l="0" t="0" r="r" b="b"/>
            <a:pathLst>
              <a:path w="1116" h="501">
                <a:moveTo>
                  <a:pt x="972" y="501"/>
                </a:moveTo>
                <a:lnTo>
                  <a:pt x="1116" y="250"/>
                </a:lnTo>
                <a:lnTo>
                  <a:pt x="972" y="0"/>
                </a:lnTo>
                <a:lnTo>
                  <a:pt x="0" y="0"/>
                </a:lnTo>
              </a:path>
            </a:pathLst>
          </a:custGeom>
          <a:noFill/>
          <a:ln w="38100" cap="flat" cmpd="sng">
            <a:solidFill>
              <a:srgbClr val="6BC200"/>
            </a:solidFill>
            <a:prstDash val="solid"/>
            <a:round/>
            <a:headEnd type="none" w="med" len="med"/>
            <a:tailEnd type="none" w="med" len="med"/>
          </a:ln>
          <a:effectLst/>
          <a:extLst>
            <a:ext uri="{909E8E84-426E-40DD-AFC4-6F175D3DCCD1}">
              <a14:hiddenFill xmlns:a14="http://schemas.microsoft.com/office/drawing/2010/main">
                <a:solidFill>
                  <a:srgbClr val="C2D9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9222" rIns="75427" bIns="39222" anchor="ctr">
            <a:spAutoFit/>
          </a:bodyPr>
          <a:lstStyle/>
          <a:p>
            <a:pPr marL="0" marR="0" lvl="0" indent="0" defTabSz="102378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p:txBody>
      </p:sp>
      <p:sp>
        <p:nvSpPr>
          <p:cNvPr id="22" name="Textfeld 66"/>
          <p:cNvSpPr txBox="1"/>
          <p:nvPr/>
        </p:nvSpPr>
        <p:spPr bwMode="gray">
          <a:xfrm>
            <a:off x="636874" y="3193895"/>
            <a:ext cx="2399651" cy="290038"/>
          </a:xfrm>
          <a:prstGeom prst="rect">
            <a:avLst/>
          </a:prstGeom>
        </p:spPr>
        <p:txBody>
          <a:bodyPr vert="horz" wrap="square" lIns="0" tIns="0" rIns="0" bIns="0" rtlCol="0">
            <a:noAutofit/>
          </a:bodyPr>
          <a:lstStyle/>
          <a:p>
            <a:pPr marL="0" marR="0" lvl="0" indent="0" algn="ctr" defTabSz="1023784"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4D4D4D"/>
                </a:solidFill>
                <a:effectLst/>
                <a:uLnTx/>
                <a:uFillTx/>
              </a:rPr>
              <a:t>识别</a:t>
            </a:r>
            <a:r>
              <a:rPr kumimoji="0" lang="en-US" sz="2000" b="1" i="0" u="none" strike="noStrike" kern="0" cap="none" spc="0" normalizeH="0" baseline="0" noProof="0" dirty="0" smtClean="0">
                <a:ln>
                  <a:noFill/>
                </a:ln>
                <a:solidFill>
                  <a:srgbClr val="4D4D4D"/>
                </a:solidFill>
                <a:effectLst/>
                <a:uLnTx/>
                <a:uFillTx/>
              </a:rPr>
              <a:t>Identify</a:t>
            </a:r>
          </a:p>
        </p:txBody>
      </p:sp>
      <p:sp>
        <p:nvSpPr>
          <p:cNvPr id="23" name="Textfeld 67"/>
          <p:cNvSpPr txBox="1"/>
          <p:nvPr/>
        </p:nvSpPr>
        <p:spPr bwMode="gray">
          <a:xfrm>
            <a:off x="4460904" y="3245167"/>
            <a:ext cx="2436388" cy="290038"/>
          </a:xfrm>
          <a:prstGeom prst="rect">
            <a:avLst/>
          </a:prstGeom>
        </p:spPr>
        <p:txBody>
          <a:bodyPr vert="horz" wrap="square" lIns="0" tIns="0" rIns="0" bIns="0" rtlCol="0">
            <a:noAutofit/>
          </a:bodyPr>
          <a:lstStyle/>
          <a:p>
            <a:pPr marL="0" marR="0" lvl="0" indent="0" algn="ctr" defTabSz="1023784"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4D4D4D"/>
                </a:solidFill>
                <a:effectLst/>
                <a:uLnTx/>
                <a:uFillTx/>
              </a:rPr>
              <a:t>分类</a:t>
            </a:r>
            <a:r>
              <a:rPr kumimoji="0" lang="en-US" sz="2000" b="1" i="0" u="none" strike="noStrike" kern="0" cap="none" spc="0" normalizeH="0" baseline="0" noProof="0" dirty="0" smtClean="0">
                <a:ln>
                  <a:noFill/>
                </a:ln>
                <a:solidFill>
                  <a:srgbClr val="4D4D4D"/>
                </a:solidFill>
                <a:effectLst/>
                <a:uLnTx/>
                <a:uFillTx/>
              </a:rPr>
              <a:t>Classify</a:t>
            </a:r>
          </a:p>
        </p:txBody>
      </p:sp>
      <p:sp>
        <p:nvSpPr>
          <p:cNvPr id="24" name="Textfeld 68"/>
          <p:cNvSpPr txBox="1"/>
          <p:nvPr/>
        </p:nvSpPr>
        <p:spPr bwMode="gray">
          <a:xfrm>
            <a:off x="8041780" y="3193895"/>
            <a:ext cx="2428766" cy="290038"/>
          </a:xfrm>
          <a:prstGeom prst="rect">
            <a:avLst/>
          </a:prstGeom>
        </p:spPr>
        <p:txBody>
          <a:bodyPr vert="horz" wrap="square" lIns="0" tIns="0" rIns="0" bIns="0" rtlCol="0">
            <a:noAutofit/>
          </a:bodyPr>
          <a:lstStyle/>
          <a:p>
            <a:pPr marL="0" marR="0" lvl="0" indent="0" algn="ctr" defTabSz="1023784"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4D4D4D"/>
                </a:solidFill>
                <a:effectLst/>
                <a:uLnTx/>
                <a:uFillTx/>
              </a:rPr>
              <a:t>保护</a:t>
            </a:r>
            <a:r>
              <a:rPr kumimoji="0" lang="en-US" sz="2000" b="1" i="0" u="none" strike="noStrike" kern="0" cap="none" spc="0" normalizeH="0" baseline="0" noProof="0" dirty="0" smtClean="0">
                <a:ln>
                  <a:noFill/>
                </a:ln>
                <a:solidFill>
                  <a:srgbClr val="4D4D4D"/>
                </a:solidFill>
                <a:effectLst/>
                <a:uLnTx/>
                <a:uFillTx/>
              </a:rPr>
              <a:t>Protec</a:t>
            </a:r>
            <a:r>
              <a:rPr kumimoji="0" lang="en-US" altLang="zh-CN" sz="2000" b="1" i="0" u="none" strike="noStrike" kern="0" cap="none" spc="0" normalizeH="0" baseline="0" noProof="0" dirty="0" smtClean="0">
                <a:ln>
                  <a:noFill/>
                </a:ln>
                <a:solidFill>
                  <a:srgbClr val="4D4D4D"/>
                </a:solidFill>
                <a:effectLst/>
                <a:uLnTx/>
                <a:uFillTx/>
              </a:rPr>
              <a:t>t</a:t>
            </a:r>
            <a:endParaRPr kumimoji="0" lang="en-US" sz="2000" b="1" i="0" u="none" strike="noStrike" kern="0" cap="none" spc="0" normalizeH="0" baseline="0" noProof="0" dirty="0" smtClean="0">
              <a:ln>
                <a:noFill/>
              </a:ln>
              <a:solidFill>
                <a:srgbClr val="4D4D4D"/>
              </a:solidFill>
              <a:effectLst/>
              <a:uLnTx/>
              <a:uFillTx/>
            </a:endParaRPr>
          </a:p>
        </p:txBody>
      </p:sp>
      <p:pic>
        <p:nvPicPr>
          <p:cNvPr id="25" name="Picture 9" descr="http://www.giant-bicycles.com/_upload_de/lu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4593" y="3187560"/>
            <a:ext cx="490457" cy="4434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http://www.derweggefaehrte.de/images/content-images/zwei_maennchen_blau.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6493" y="3218223"/>
            <a:ext cx="542566" cy="4434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www.tekglance.com/images/sliders/revolution/PC-Protecti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4526" y="3137588"/>
            <a:ext cx="425832" cy="443449"/>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uppieren 98"/>
          <p:cNvGrpSpPr/>
          <p:nvPr/>
        </p:nvGrpSpPr>
        <p:grpSpPr>
          <a:xfrm>
            <a:off x="557108" y="3731960"/>
            <a:ext cx="2656613" cy="2227418"/>
            <a:chOff x="167561" y="4118478"/>
            <a:chExt cx="2695095" cy="2169912"/>
          </a:xfrm>
        </p:grpSpPr>
        <p:sp>
          <p:nvSpPr>
            <p:cNvPr id="29" name="Inhaltsplatzhalter 2"/>
            <p:cNvSpPr txBox="1">
              <a:spLocks/>
            </p:cNvSpPr>
            <p:nvPr/>
          </p:nvSpPr>
          <p:spPr bwMode="gray">
            <a:xfrm>
              <a:off x="418492" y="4460791"/>
              <a:ext cx="1138656" cy="209882"/>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00B050"/>
                  </a:solidFill>
                  <a:effectLst/>
                  <a:uLnTx/>
                  <a:uFillTx/>
                  <a:latin typeface="Arial"/>
                  <a:ea typeface="+mn-ea"/>
                  <a:cs typeface="+mn-cs"/>
                </a:rPr>
                <a:t>BCS, BHC, BMS, BBS, BTS, Currenta</a:t>
              </a:r>
            </a:p>
          </p:txBody>
        </p:sp>
        <p:sp>
          <p:nvSpPr>
            <p:cNvPr id="30" name="Inhaltsplatzhalter 2"/>
            <p:cNvSpPr txBox="1">
              <a:spLocks/>
            </p:cNvSpPr>
            <p:nvPr/>
          </p:nvSpPr>
          <p:spPr bwMode="gray">
            <a:xfrm rot="16200000">
              <a:off x="-470961" y="4826273"/>
              <a:ext cx="1524871" cy="109282"/>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0090C5">
                      <a:lumMod val="75000"/>
                    </a:srgbClr>
                  </a:solidFill>
                  <a:effectLst/>
                  <a:uLnTx/>
                  <a:uFillTx/>
                  <a:latin typeface="Arial"/>
                  <a:ea typeface="+mn-ea"/>
                  <a:cs typeface="+mn-cs"/>
                </a:rPr>
                <a:t>Research &amp; Development</a:t>
              </a:r>
            </a:p>
          </p:txBody>
        </p:sp>
        <p:sp>
          <p:nvSpPr>
            <p:cNvPr id="31" name="Inhaltsplatzhalter 2"/>
            <p:cNvSpPr txBox="1">
              <a:spLocks/>
            </p:cNvSpPr>
            <p:nvPr/>
          </p:nvSpPr>
          <p:spPr bwMode="gray">
            <a:xfrm>
              <a:off x="415321" y="4708801"/>
              <a:ext cx="1138656"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0090C5">
                      <a:lumMod val="75000"/>
                    </a:srgbClr>
                  </a:solidFill>
                  <a:effectLst/>
                  <a:uLnTx/>
                  <a:uFillTx/>
                  <a:latin typeface="Arial"/>
                  <a:ea typeface="+mn-ea"/>
                  <a:cs typeface="+mn-cs"/>
                </a:rPr>
                <a:t>Marketing</a:t>
              </a:r>
              <a:r>
                <a:rPr kumimoji="0" lang="en-GB" sz="700" b="0" i="0" u="none" strike="noStrike" kern="1200" cap="none" spc="0" normalizeH="0" baseline="0" noProof="0" dirty="0">
                  <a:ln>
                    <a:noFill/>
                  </a:ln>
                  <a:solidFill>
                    <a:srgbClr val="676767"/>
                  </a:solidFill>
                  <a:effectLst/>
                  <a:uLnTx/>
                  <a:uFillTx/>
                  <a:latin typeface="Arial"/>
                  <a:ea typeface="+mn-ea"/>
                  <a:cs typeface="+mn-cs"/>
                </a:rPr>
                <a:t> </a:t>
              </a:r>
            </a:p>
          </p:txBody>
        </p:sp>
        <p:sp>
          <p:nvSpPr>
            <p:cNvPr id="32" name="Inhaltsplatzhalter 2"/>
            <p:cNvSpPr txBox="1">
              <a:spLocks/>
            </p:cNvSpPr>
            <p:nvPr/>
          </p:nvSpPr>
          <p:spPr bwMode="gray">
            <a:xfrm>
              <a:off x="1648653" y="5042545"/>
              <a:ext cx="1116000"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F49300"/>
                  </a:solidFill>
                  <a:effectLst/>
                  <a:uLnTx/>
                  <a:uFillTx/>
                  <a:latin typeface="Batang" panose="02030600000101010101" pitchFamily="18" charset="-127"/>
                  <a:ea typeface="Batang" panose="02030600000101010101" pitchFamily="18" charset="-127"/>
                  <a:cs typeface="+mn-cs"/>
                </a:rPr>
                <a:t>Receipts &amp; Formulas  </a:t>
              </a:r>
            </a:p>
          </p:txBody>
        </p:sp>
        <p:sp>
          <p:nvSpPr>
            <p:cNvPr id="33" name="Inhaltsplatzhalter 2"/>
            <p:cNvSpPr txBox="1">
              <a:spLocks/>
            </p:cNvSpPr>
            <p:nvPr/>
          </p:nvSpPr>
          <p:spPr bwMode="gray">
            <a:xfrm>
              <a:off x="1630121" y="4295726"/>
              <a:ext cx="1180245"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Business strategy data</a:t>
              </a:r>
            </a:p>
          </p:txBody>
        </p:sp>
        <p:sp>
          <p:nvSpPr>
            <p:cNvPr id="34" name="Inhaltsplatzhalter 2"/>
            <p:cNvSpPr txBox="1">
              <a:spLocks/>
            </p:cNvSpPr>
            <p:nvPr/>
          </p:nvSpPr>
          <p:spPr bwMode="gray">
            <a:xfrm>
              <a:off x="1618480" y="4838928"/>
              <a:ext cx="688864"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Agreements</a:t>
              </a:r>
            </a:p>
          </p:txBody>
        </p:sp>
        <p:sp>
          <p:nvSpPr>
            <p:cNvPr id="35" name="Inhaltsplatzhalter 2"/>
            <p:cNvSpPr txBox="1">
              <a:spLocks/>
            </p:cNvSpPr>
            <p:nvPr/>
          </p:nvSpPr>
          <p:spPr bwMode="gray">
            <a:xfrm>
              <a:off x="1671708" y="4684004"/>
              <a:ext cx="1138656"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00B050"/>
                  </a:solidFill>
                  <a:effectLst/>
                  <a:uLnTx/>
                  <a:uFillTx/>
                  <a:latin typeface="Arial"/>
                  <a:ea typeface="+mn-ea"/>
                  <a:cs typeface="+mn-cs"/>
                </a:rPr>
                <a:t>Customers data </a:t>
              </a:r>
            </a:p>
          </p:txBody>
        </p:sp>
        <p:sp>
          <p:nvSpPr>
            <p:cNvPr id="36" name="Inhaltsplatzhalter 2"/>
            <p:cNvSpPr txBox="1">
              <a:spLocks/>
            </p:cNvSpPr>
            <p:nvPr/>
          </p:nvSpPr>
          <p:spPr bwMode="gray">
            <a:xfrm>
              <a:off x="1630121" y="4489948"/>
              <a:ext cx="1188000"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Competitors Information </a:t>
              </a:r>
            </a:p>
          </p:txBody>
        </p:sp>
        <p:sp>
          <p:nvSpPr>
            <p:cNvPr id="37" name="Inhaltsplatzhalter 2"/>
            <p:cNvSpPr txBox="1">
              <a:spLocks/>
            </p:cNvSpPr>
            <p:nvPr/>
          </p:nvSpPr>
          <p:spPr bwMode="gray">
            <a:xfrm>
              <a:off x="1888958" y="5677547"/>
              <a:ext cx="864000"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Tacit knowledge </a:t>
              </a:r>
            </a:p>
          </p:txBody>
        </p:sp>
        <p:sp>
          <p:nvSpPr>
            <p:cNvPr id="38" name="Inhaltsplatzhalter 2"/>
            <p:cNvSpPr txBox="1">
              <a:spLocks/>
            </p:cNvSpPr>
            <p:nvPr/>
          </p:nvSpPr>
          <p:spPr bwMode="gray">
            <a:xfrm rot="16200000">
              <a:off x="31537" y="5288913"/>
              <a:ext cx="936000" cy="109282"/>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Transactional data</a:t>
              </a:r>
            </a:p>
          </p:txBody>
        </p:sp>
        <p:sp>
          <p:nvSpPr>
            <p:cNvPr id="39" name="Inhaltsplatzhalter 2"/>
            <p:cNvSpPr txBox="1">
              <a:spLocks/>
            </p:cNvSpPr>
            <p:nvPr/>
          </p:nvSpPr>
          <p:spPr bwMode="gray">
            <a:xfrm rot="16200000">
              <a:off x="504707" y="5478147"/>
              <a:ext cx="645448" cy="109282"/>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Applications</a:t>
              </a:r>
            </a:p>
          </p:txBody>
        </p:sp>
        <p:sp>
          <p:nvSpPr>
            <p:cNvPr id="40" name="Inhaltsplatzhalter 2"/>
            <p:cNvSpPr txBox="1">
              <a:spLocks/>
            </p:cNvSpPr>
            <p:nvPr/>
          </p:nvSpPr>
          <p:spPr bwMode="gray">
            <a:xfrm rot="16200000">
              <a:off x="376661" y="5454118"/>
              <a:ext cx="612000" cy="109282"/>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File Share</a:t>
              </a:r>
            </a:p>
          </p:txBody>
        </p:sp>
        <p:sp>
          <p:nvSpPr>
            <p:cNvPr id="41" name="Inhaltsplatzhalter 2"/>
            <p:cNvSpPr txBox="1">
              <a:spLocks/>
            </p:cNvSpPr>
            <p:nvPr/>
          </p:nvSpPr>
          <p:spPr bwMode="gray">
            <a:xfrm rot="16200000">
              <a:off x="1196899" y="4681832"/>
              <a:ext cx="595000" cy="109282"/>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Printouts </a:t>
              </a:r>
            </a:p>
          </p:txBody>
        </p:sp>
        <p:sp>
          <p:nvSpPr>
            <p:cNvPr id="42" name="Inhaltsplatzhalter 2"/>
            <p:cNvSpPr txBox="1">
              <a:spLocks/>
            </p:cNvSpPr>
            <p:nvPr/>
          </p:nvSpPr>
          <p:spPr bwMode="gray">
            <a:xfrm rot="16200000">
              <a:off x="1119595" y="4724108"/>
              <a:ext cx="444878" cy="109282"/>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Batang" panose="02030600000101010101" pitchFamily="18" charset="-127"/>
                  <a:ea typeface="Batang" panose="02030600000101010101" pitchFamily="18" charset="-127"/>
                  <a:cs typeface="+mn-cs"/>
                </a:rPr>
                <a:t>Mails </a:t>
              </a:r>
            </a:p>
          </p:txBody>
        </p:sp>
        <p:sp>
          <p:nvSpPr>
            <p:cNvPr id="43" name="Inhaltsplatzhalter 2"/>
            <p:cNvSpPr txBox="1">
              <a:spLocks/>
            </p:cNvSpPr>
            <p:nvPr/>
          </p:nvSpPr>
          <p:spPr bwMode="gray">
            <a:xfrm rot="16200000">
              <a:off x="1343601" y="4347731"/>
              <a:ext cx="360000" cy="109282"/>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Cloud</a:t>
              </a:r>
            </a:p>
          </p:txBody>
        </p:sp>
        <p:sp>
          <p:nvSpPr>
            <p:cNvPr id="44" name="Inhaltsplatzhalter 2"/>
            <p:cNvSpPr txBox="1">
              <a:spLocks/>
            </p:cNvSpPr>
            <p:nvPr/>
          </p:nvSpPr>
          <p:spPr bwMode="gray">
            <a:xfrm rot="16200000">
              <a:off x="903891" y="5361549"/>
              <a:ext cx="900000" cy="109282"/>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Device, Hard disk </a:t>
              </a:r>
            </a:p>
          </p:txBody>
        </p:sp>
        <p:sp>
          <p:nvSpPr>
            <p:cNvPr id="45" name="Inhaltsplatzhalter 2"/>
            <p:cNvSpPr txBox="1">
              <a:spLocks/>
            </p:cNvSpPr>
            <p:nvPr/>
          </p:nvSpPr>
          <p:spPr bwMode="gray">
            <a:xfrm>
              <a:off x="440095" y="4317099"/>
              <a:ext cx="922255"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7 Key principles </a:t>
              </a:r>
            </a:p>
          </p:txBody>
        </p:sp>
        <p:sp>
          <p:nvSpPr>
            <p:cNvPr id="46" name="Inhaltsplatzhalter 2"/>
            <p:cNvSpPr txBox="1">
              <a:spLocks/>
            </p:cNvSpPr>
            <p:nvPr/>
          </p:nvSpPr>
          <p:spPr bwMode="gray">
            <a:xfrm>
              <a:off x="1529633" y="5177320"/>
              <a:ext cx="1116000"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1" i="0" u="none" strike="noStrike" kern="1200" cap="none" spc="0" normalizeH="0" baseline="0" noProof="0" dirty="0">
                  <a:ln>
                    <a:noFill/>
                  </a:ln>
                  <a:solidFill>
                    <a:srgbClr val="0070C0"/>
                  </a:solidFill>
                  <a:effectLst/>
                  <a:uLnTx/>
                  <a:uFillTx/>
                  <a:latin typeface="BatangChe" panose="02030609000101010101" pitchFamily="49" charset="-127"/>
                  <a:ea typeface="BatangChe" panose="02030609000101010101" pitchFamily="49" charset="-127"/>
                  <a:cs typeface="+mn-cs"/>
                </a:rPr>
                <a:t>Innovation projects </a:t>
              </a:r>
            </a:p>
          </p:txBody>
        </p:sp>
        <p:sp>
          <p:nvSpPr>
            <p:cNvPr id="47" name="Inhaltsplatzhalter 2"/>
            <p:cNvSpPr txBox="1">
              <a:spLocks/>
            </p:cNvSpPr>
            <p:nvPr/>
          </p:nvSpPr>
          <p:spPr bwMode="gray">
            <a:xfrm>
              <a:off x="2139350" y="4933097"/>
              <a:ext cx="723306"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Management </a:t>
              </a:r>
            </a:p>
          </p:txBody>
        </p:sp>
        <p:sp>
          <p:nvSpPr>
            <p:cNvPr id="48" name="Inhaltsplatzhalter 2"/>
            <p:cNvSpPr txBox="1">
              <a:spLocks/>
            </p:cNvSpPr>
            <p:nvPr/>
          </p:nvSpPr>
          <p:spPr bwMode="gray">
            <a:xfrm>
              <a:off x="1494400" y="5361136"/>
              <a:ext cx="645848"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Managers </a:t>
              </a:r>
            </a:p>
          </p:txBody>
        </p:sp>
        <p:sp>
          <p:nvSpPr>
            <p:cNvPr id="49" name="Inhaltsplatzhalter 2"/>
            <p:cNvSpPr txBox="1">
              <a:spLocks/>
            </p:cNvSpPr>
            <p:nvPr/>
          </p:nvSpPr>
          <p:spPr bwMode="gray">
            <a:xfrm>
              <a:off x="622121" y="5026260"/>
              <a:ext cx="322923"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1435 </a:t>
              </a:r>
            </a:p>
          </p:txBody>
        </p:sp>
        <p:sp>
          <p:nvSpPr>
            <p:cNvPr id="50" name="Inhaltsplatzhalter 2"/>
            <p:cNvSpPr txBox="1">
              <a:spLocks/>
            </p:cNvSpPr>
            <p:nvPr/>
          </p:nvSpPr>
          <p:spPr bwMode="gray">
            <a:xfrm>
              <a:off x="571246" y="5167148"/>
              <a:ext cx="645848"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Employees </a:t>
              </a:r>
            </a:p>
          </p:txBody>
        </p:sp>
        <p:sp>
          <p:nvSpPr>
            <p:cNvPr id="51" name="Inhaltsplatzhalter 2"/>
            <p:cNvSpPr txBox="1">
              <a:spLocks/>
            </p:cNvSpPr>
            <p:nvPr/>
          </p:nvSpPr>
          <p:spPr bwMode="gray">
            <a:xfrm>
              <a:off x="2007475" y="5379859"/>
              <a:ext cx="645848"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Awareness  </a:t>
              </a:r>
            </a:p>
          </p:txBody>
        </p:sp>
        <p:sp>
          <p:nvSpPr>
            <p:cNvPr id="52" name="Inhaltsplatzhalter 2"/>
            <p:cNvSpPr txBox="1">
              <a:spLocks/>
            </p:cNvSpPr>
            <p:nvPr/>
          </p:nvSpPr>
          <p:spPr bwMode="gray">
            <a:xfrm rot="16200000">
              <a:off x="725857" y="5501344"/>
              <a:ext cx="576000" cy="109282"/>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Behaviour   </a:t>
              </a:r>
            </a:p>
          </p:txBody>
        </p:sp>
        <p:sp>
          <p:nvSpPr>
            <p:cNvPr id="53" name="Inhaltsplatzhalter 2"/>
            <p:cNvSpPr txBox="1">
              <a:spLocks/>
            </p:cNvSpPr>
            <p:nvPr/>
          </p:nvSpPr>
          <p:spPr bwMode="gray">
            <a:xfrm>
              <a:off x="1479028" y="5520025"/>
              <a:ext cx="851370"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1" u="none" strike="noStrike" kern="1200" cap="none" spc="0" normalizeH="0" baseline="0" noProof="0" dirty="0">
                  <a:ln>
                    <a:noFill/>
                  </a:ln>
                  <a:solidFill>
                    <a:srgbClr val="676767"/>
                  </a:solidFill>
                  <a:effectLst/>
                  <a:uLnTx/>
                  <a:uFillTx/>
                  <a:latin typeface="Arial"/>
                  <a:ea typeface="+mn-ea"/>
                  <a:cs typeface="+mn-cs"/>
                </a:rPr>
                <a:t>Sustainability</a:t>
              </a:r>
              <a:r>
                <a:rPr kumimoji="0" lang="en-GB" sz="700" b="0" i="0" u="none" strike="noStrike" kern="1200" cap="none" spc="0" normalizeH="0" baseline="0" noProof="0" dirty="0">
                  <a:ln>
                    <a:noFill/>
                  </a:ln>
                  <a:solidFill>
                    <a:srgbClr val="676767"/>
                  </a:solidFill>
                  <a:effectLst/>
                  <a:uLnTx/>
                  <a:uFillTx/>
                  <a:latin typeface="Arial"/>
                  <a:ea typeface="+mn-ea"/>
                  <a:cs typeface="+mn-cs"/>
                </a:rPr>
                <a:t>  </a:t>
              </a:r>
            </a:p>
          </p:txBody>
        </p:sp>
        <p:sp>
          <p:nvSpPr>
            <p:cNvPr id="54" name="Inhaltsplatzhalter 2"/>
            <p:cNvSpPr txBox="1">
              <a:spLocks/>
            </p:cNvSpPr>
            <p:nvPr/>
          </p:nvSpPr>
          <p:spPr bwMode="gray">
            <a:xfrm rot="16200000">
              <a:off x="672064" y="5470301"/>
              <a:ext cx="1051511" cy="109282"/>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00B050"/>
                  </a:solidFill>
                  <a:effectLst/>
                  <a:uLnTx/>
                  <a:uFillTx/>
                  <a:latin typeface="Arial"/>
                  <a:ea typeface="+mn-ea"/>
                  <a:cs typeface="+mn-cs"/>
                </a:rPr>
                <a:t>Information Cluster</a:t>
              </a:r>
            </a:p>
          </p:txBody>
        </p:sp>
        <p:sp>
          <p:nvSpPr>
            <p:cNvPr id="55" name="Inhaltsplatzhalter 2"/>
            <p:cNvSpPr txBox="1">
              <a:spLocks/>
            </p:cNvSpPr>
            <p:nvPr/>
          </p:nvSpPr>
          <p:spPr bwMode="gray">
            <a:xfrm>
              <a:off x="1473317" y="5677547"/>
              <a:ext cx="645848"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Internal </a:t>
              </a:r>
            </a:p>
          </p:txBody>
        </p:sp>
        <p:sp>
          <p:nvSpPr>
            <p:cNvPr id="56" name="Inhaltsplatzhalter 2"/>
            <p:cNvSpPr txBox="1">
              <a:spLocks/>
            </p:cNvSpPr>
            <p:nvPr/>
          </p:nvSpPr>
          <p:spPr bwMode="gray">
            <a:xfrm>
              <a:off x="545717" y="4868775"/>
              <a:ext cx="645848"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Restricted </a:t>
              </a:r>
            </a:p>
          </p:txBody>
        </p:sp>
        <p:sp>
          <p:nvSpPr>
            <p:cNvPr id="57" name="Inhaltsplatzhalter 2"/>
            <p:cNvSpPr txBox="1">
              <a:spLocks/>
            </p:cNvSpPr>
            <p:nvPr/>
          </p:nvSpPr>
          <p:spPr bwMode="gray">
            <a:xfrm>
              <a:off x="1445710" y="5817409"/>
              <a:ext cx="1012578"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449E24"/>
                  </a:solidFill>
                  <a:effectLst/>
                  <a:uLnTx/>
                  <a:uFillTx/>
                  <a:latin typeface="Batang" panose="02030600000101010101" pitchFamily="18" charset="-127"/>
                  <a:ea typeface="Batang" panose="02030600000101010101" pitchFamily="18" charset="-127"/>
                  <a:cs typeface="+mn-cs"/>
                </a:rPr>
                <a:t>ExCo Documents </a:t>
              </a:r>
            </a:p>
          </p:txBody>
        </p:sp>
        <p:sp>
          <p:nvSpPr>
            <p:cNvPr id="58" name="Rechteck 1"/>
            <p:cNvSpPr/>
            <p:nvPr/>
          </p:nvSpPr>
          <p:spPr>
            <a:xfrm>
              <a:off x="1330854" y="5957749"/>
              <a:ext cx="1059099" cy="194890"/>
            </a:xfrm>
            <a:prstGeom prst="rect">
              <a:avLst/>
            </a:prstGeom>
          </p:spPr>
          <p:txBody>
            <a:bodyPr wrap="square">
              <a:spAutoFit/>
            </a:bodyPr>
            <a:lstStyle/>
            <a:p>
              <a:pPr marL="0" marR="0" lvl="0" indent="0" defTabSz="1023784"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4D4D4D"/>
                  </a:solidFill>
                  <a:effectLst/>
                  <a:uLnTx/>
                  <a:uFillTx/>
                </a:rPr>
                <a:t>Chemical structure </a:t>
              </a:r>
            </a:p>
          </p:txBody>
        </p:sp>
        <p:sp>
          <p:nvSpPr>
            <p:cNvPr id="59" name="Rechteck 4"/>
            <p:cNvSpPr/>
            <p:nvPr/>
          </p:nvSpPr>
          <p:spPr>
            <a:xfrm>
              <a:off x="167561" y="6093500"/>
              <a:ext cx="1138865" cy="194890"/>
            </a:xfrm>
            <a:prstGeom prst="rect">
              <a:avLst/>
            </a:prstGeom>
          </p:spPr>
          <p:txBody>
            <a:bodyPr wrap="square">
              <a:spAutoFit/>
            </a:bodyPr>
            <a:lstStyle/>
            <a:p>
              <a:pPr marL="0" marR="0" lvl="0" indent="0" defTabSz="1023784"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4D4D4D"/>
                  </a:solidFill>
                  <a:effectLst/>
                  <a:uLnTx/>
                  <a:uFillTx/>
                </a:rPr>
                <a:t>Compound libraries </a:t>
              </a:r>
            </a:p>
          </p:txBody>
        </p:sp>
        <p:sp>
          <p:nvSpPr>
            <p:cNvPr id="60" name="Inhaltsplatzhalter 2"/>
            <p:cNvSpPr txBox="1">
              <a:spLocks/>
            </p:cNvSpPr>
            <p:nvPr/>
          </p:nvSpPr>
          <p:spPr bwMode="gray">
            <a:xfrm>
              <a:off x="248482" y="5885552"/>
              <a:ext cx="871474" cy="209882"/>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F49300"/>
                  </a:solidFill>
                  <a:effectLst/>
                  <a:uLnTx/>
                  <a:uFillTx/>
                  <a:latin typeface="Batang" panose="02030600000101010101" pitchFamily="18" charset="-127"/>
                  <a:ea typeface="Batang" panose="02030600000101010101" pitchFamily="18" charset="-127"/>
                  <a:cs typeface="+mn-cs"/>
                </a:rPr>
                <a:t>Patent before publication  </a:t>
              </a:r>
            </a:p>
          </p:txBody>
        </p:sp>
        <p:sp>
          <p:nvSpPr>
            <p:cNvPr id="61" name="Inhaltsplatzhalter 2"/>
            <p:cNvSpPr txBox="1">
              <a:spLocks/>
            </p:cNvSpPr>
            <p:nvPr/>
          </p:nvSpPr>
          <p:spPr bwMode="gray">
            <a:xfrm>
              <a:off x="1404525" y="6152844"/>
              <a:ext cx="1233427" cy="104941"/>
            </a:xfrm>
            <a:prstGeom prst="rect">
              <a:avLst/>
            </a:prstGeom>
          </p:spPr>
          <p:txBody>
            <a:bodyPr wrap="square" lIns="0" tIns="0" rIns="90000" bIns="0" anchor="ctr" anchorCtr="0">
              <a:spAutoFit/>
            </a:bodyPr>
            <a:lstStyle>
              <a:lvl1pPr marL="0" indent="0" algn="l" defTabSz="914400" rtl="0" eaLnBrk="1" latinLnBrk="0" hangingPunct="1">
                <a:spcBef>
                  <a:spcPts val="300"/>
                </a:spcBef>
                <a:spcAft>
                  <a:spcPts val="600"/>
                </a:spcAft>
                <a:buClr>
                  <a:schemeClr val="accent2"/>
                </a:buClr>
                <a:buFont typeface="Wingdings" pitchFamily="2" charset="2"/>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6BC200"/>
                </a:buClr>
                <a:buSzTx/>
                <a:buFont typeface="Wingdings" pitchFamily="2" charset="2"/>
                <a:buNone/>
                <a:tabLst/>
                <a:defRPr/>
              </a:pPr>
              <a:r>
                <a:rPr kumimoji="0" lang="en-GB" sz="700" b="0" i="0" u="none" strike="noStrike" kern="1200" cap="none" spc="0" normalizeH="0" baseline="0" noProof="0" dirty="0">
                  <a:ln>
                    <a:noFill/>
                  </a:ln>
                  <a:solidFill>
                    <a:srgbClr val="676767"/>
                  </a:solidFill>
                  <a:effectLst/>
                  <a:uLnTx/>
                  <a:uFillTx/>
                  <a:latin typeface="Arial"/>
                  <a:ea typeface="+mn-ea"/>
                  <a:cs typeface="+mn-cs"/>
                </a:rPr>
                <a:t>Patent after publication  </a:t>
              </a:r>
            </a:p>
          </p:txBody>
        </p:sp>
      </p:grpSp>
      <p:sp>
        <p:nvSpPr>
          <p:cNvPr id="65" name="Inhaltsplatzhalter 15"/>
          <p:cNvSpPr txBox="1">
            <a:spLocks/>
          </p:cNvSpPr>
          <p:nvPr/>
        </p:nvSpPr>
        <p:spPr bwMode="gray">
          <a:xfrm>
            <a:off x="8309689" y="3738284"/>
            <a:ext cx="2210144" cy="194519"/>
          </a:xfrm>
          <a:prstGeom prst="rect">
            <a:avLst/>
          </a:prstGeom>
        </p:spPr>
        <p:txBody>
          <a:bodyPr vert="horz" lIns="0" tIns="0" rIns="0" bIns="0" rtlCol="0">
            <a:noAutofit/>
          </a:bodyPr>
          <a:lstStyle>
            <a:lvl1pPr marL="0" indent="0" algn="l" defTabSz="914400" rtl="0" eaLnBrk="1" latinLnBrk="0" hangingPunct="1">
              <a:spcBef>
                <a:spcPts val="300"/>
              </a:spcBef>
              <a:spcAft>
                <a:spcPts val="600"/>
              </a:spcAft>
              <a:buClr>
                <a:schemeClr val="accent2"/>
              </a:buClr>
              <a:buSzPct val="110000"/>
              <a:buFont typeface="Arial" pitchFamily="34" charset="0"/>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600"/>
              </a:spcAft>
              <a:buClr>
                <a:srgbClr val="6BC200"/>
              </a:buClr>
              <a:buSzPct val="110000"/>
              <a:buFont typeface="Arial" pitchFamily="34" charset="0"/>
              <a:buNone/>
              <a:tabLst/>
              <a:defRPr/>
            </a:pPr>
            <a:r>
              <a:rPr kumimoji="0" lang="zh-CN" altLang="en-US" sz="1200" b="0" i="0" u="none" strike="noStrike" kern="1200" cap="none" spc="0" normalizeH="0" baseline="0" noProof="0" dirty="0" smtClean="0">
                <a:ln>
                  <a:noFill/>
                </a:ln>
                <a:solidFill>
                  <a:srgbClr val="4D4D4D"/>
                </a:solidFill>
                <a:effectLst/>
                <a:uLnTx/>
                <a:uFillTx/>
                <a:latin typeface="Arial"/>
                <a:ea typeface="+mn-ea"/>
                <a:cs typeface="+mn-cs"/>
              </a:rPr>
              <a:t>个人行为</a:t>
            </a: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66" name="Inhaltsplatzhalter 15"/>
          <p:cNvSpPr txBox="1">
            <a:spLocks/>
          </p:cNvSpPr>
          <p:nvPr/>
        </p:nvSpPr>
        <p:spPr bwMode="gray">
          <a:xfrm>
            <a:off x="7993913" y="5538734"/>
            <a:ext cx="1232199" cy="389038"/>
          </a:xfrm>
          <a:prstGeom prst="rect">
            <a:avLst/>
          </a:prstGeom>
        </p:spPr>
        <p:txBody>
          <a:bodyPr vert="horz" lIns="0" tIns="0" rIns="0" bIns="0" rtlCol="0">
            <a:noAutofit/>
          </a:bodyPr>
          <a:lstStyle>
            <a:lvl1pPr marL="0" indent="0" algn="l" defTabSz="914400" rtl="0" eaLnBrk="1" latinLnBrk="0" hangingPunct="1">
              <a:spcBef>
                <a:spcPts val="300"/>
              </a:spcBef>
              <a:spcAft>
                <a:spcPts val="600"/>
              </a:spcAft>
              <a:buClr>
                <a:schemeClr val="accent2"/>
              </a:buClr>
              <a:buSzPct val="110000"/>
              <a:buFont typeface="Arial" pitchFamily="34" charset="0"/>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
                <a:srgbClr val="6BC200"/>
              </a:buClr>
              <a:buSzPct val="110000"/>
              <a:buFont typeface="Arial" pitchFamily="34" charset="0"/>
              <a:buNone/>
              <a:tabLst/>
              <a:defRPr/>
            </a:pPr>
            <a:r>
              <a:rPr kumimoji="0" lang="zh-CN" altLang="en-US" sz="1200" b="0" i="0" u="none" strike="noStrike" kern="1200" cap="none" spc="0" normalizeH="0" baseline="0" noProof="0" dirty="0" smtClean="0">
                <a:ln>
                  <a:noFill/>
                </a:ln>
                <a:solidFill>
                  <a:srgbClr val="4D4D4D"/>
                </a:solidFill>
                <a:effectLst/>
                <a:uLnTx/>
                <a:uFillTx/>
                <a:latin typeface="Arial"/>
                <a:ea typeface="+mn-ea"/>
                <a:cs typeface="+mn-cs"/>
              </a:rPr>
              <a:t>管理措施</a:t>
            </a: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67" name="Inhaltsplatzhalter 15"/>
          <p:cNvSpPr txBox="1">
            <a:spLocks/>
          </p:cNvSpPr>
          <p:nvPr/>
        </p:nvSpPr>
        <p:spPr bwMode="gray">
          <a:xfrm>
            <a:off x="9738298" y="5529279"/>
            <a:ext cx="1232570" cy="389038"/>
          </a:xfrm>
          <a:prstGeom prst="rect">
            <a:avLst/>
          </a:prstGeom>
        </p:spPr>
        <p:txBody>
          <a:bodyPr vert="horz" lIns="0" tIns="0" rIns="0" bIns="0" rtlCol="0">
            <a:noAutofit/>
          </a:bodyPr>
          <a:lstStyle>
            <a:lvl1pPr marL="0" indent="0" algn="l" defTabSz="914400" rtl="0" eaLnBrk="1" latinLnBrk="0" hangingPunct="1">
              <a:spcBef>
                <a:spcPts val="300"/>
              </a:spcBef>
              <a:spcAft>
                <a:spcPts val="600"/>
              </a:spcAft>
              <a:buClr>
                <a:schemeClr val="accent2"/>
              </a:buClr>
              <a:buSzPct val="110000"/>
              <a:buFont typeface="Arial" pitchFamily="34" charset="0"/>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
                <a:srgbClr val="6BC200"/>
              </a:buClr>
              <a:buSzPct val="110000"/>
              <a:buFont typeface="Arial" pitchFamily="34" charset="0"/>
              <a:buNone/>
              <a:tabLst/>
              <a:defRPr/>
            </a:pPr>
            <a:r>
              <a:rPr kumimoji="0" lang="zh-CN" altLang="en-US" sz="1200" b="0" i="0" u="none" strike="noStrike" kern="1200" cap="none" spc="0" normalizeH="0" baseline="0" noProof="0" dirty="0" smtClean="0">
                <a:ln>
                  <a:noFill/>
                </a:ln>
                <a:solidFill>
                  <a:srgbClr val="4D4D4D"/>
                </a:solidFill>
                <a:effectLst/>
                <a:uLnTx/>
                <a:uFillTx/>
                <a:latin typeface="Arial"/>
                <a:ea typeface="+mn-ea"/>
                <a:cs typeface="+mn-cs"/>
              </a:rPr>
              <a:t>技术措施</a:t>
            </a: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68" name="Gleichschenkliges Dreieck 18"/>
          <p:cNvSpPr/>
          <p:nvPr/>
        </p:nvSpPr>
        <p:spPr bwMode="auto">
          <a:xfrm>
            <a:off x="8349624" y="3981714"/>
            <a:ext cx="2129158" cy="1478163"/>
          </a:xfrm>
          <a:prstGeom prst="triangle">
            <a:avLst/>
          </a:prstGeom>
          <a:solidFill>
            <a:srgbClr val="6BC200"/>
          </a:solidFill>
          <a:ln w="25400" cap="flat" cmpd="sng" algn="ctr">
            <a:solidFill>
              <a:srgbClr val="6BC200">
                <a:shade val="50000"/>
              </a:srgbClr>
            </a:solidFill>
            <a:prstDash val="solid"/>
            <a:headEnd/>
            <a:tailEnd/>
          </a:ln>
          <a:effectLst/>
        </p:spPr>
        <p:txBody>
          <a:bodyPr vert="horz" wrap="square" lIns="0" tIns="0" rIns="0" bIns="0" numCol="1" rtlCol="0" anchor="ctr" anchorCtr="0" compatLnSpc="1">
            <a:prstTxWarp prst="textNoShape">
              <a:avLst/>
            </a:prstTxWarp>
          </a:bodyPr>
          <a:lstStyle/>
          <a:p>
            <a:pPr marL="0" marR="0" lvl="0" indent="0" algn="ctr" defTabSz="1023784" eaLnBrk="1" fontAlgn="auto" latinLnBrk="0" hangingPunct="1">
              <a:lnSpc>
                <a:spcPct val="80000"/>
              </a:lnSpc>
              <a:spcBef>
                <a:spcPts val="0"/>
              </a:spcBef>
              <a:spcAft>
                <a:spcPts val="0"/>
              </a:spcAft>
              <a:buClrTx/>
              <a:buSzTx/>
              <a:buFontTx/>
              <a:buNone/>
              <a:tabLst/>
              <a:defRPr/>
            </a:pPr>
            <a:r>
              <a:rPr kumimoji="0" lang="zh-CN" altLang="en-US" sz="1700" b="1" i="0" u="none" strike="noStrike" kern="0" cap="none" spc="0" normalizeH="0" baseline="0" noProof="0" dirty="0" smtClean="0">
                <a:ln>
                  <a:noFill/>
                </a:ln>
                <a:solidFill>
                  <a:srgbClr val="FFFFFF"/>
                </a:solidFill>
                <a:effectLst/>
                <a:uLnTx/>
                <a:uFillTx/>
                <a:latin typeface="Arial Narrow" pitchFamily="34" charset="0"/>
                <a:ea typeface="+mn-ea"/>
                <a:cs typeface="+mn-cs"/>
              </a:rPr>
              <a:t>信息保护</a:t>
            </a:r>
            <a:endParaRPr kumimoji="0" lang="en-US" altLang="zh-CN" sz="1700" b="1" i="0" u="none" strike="noStrike" kern="0" cap="none" spc="0" normalizeH="0" baseline="0" noProof="0" dirty="0" smtClean="0">
              <a:ln>
                <a:noFill/>
              </a:ln>
              <a:solidFill>
                <a:srgbClr val="FFFFFF"/>
              </a:solidFill>
              <a:effectLst/>
              <a:uLnTx/>
              <a:uFillTx/>
              <a:latin typeface="Arial Narrow" pitchFamily="34" charset="0"/>
              <a:ea typeface="+mn-ea"/>
              <a:cs typeface="+mn-cs"/>
            </a:endParaRPr>
          </a:p>
          <a:p>
            <a:pPr marL="0" marR="0" lvl="0" indent="0" algn="ctr" defTabSz="1023784" eaLnBrk="1" fontAlgn="auto" latinLnBrk="0" hangingPunct="1">
              <a:lnSpc>
                <a:spcPct val="80000"/>
              </a:lnSpc>
              <a:spcBef>
                <a:spcPts val="0"/>
              </a:spcBef>
              <a:spcAft>
                <a:spcPts val="0"/>
              </a:spcAft>
              <a:buClrTx/>
              <a:buSzTx/>
              <a:buFontTx/>
              <a:buNone/>
              <a:tabLst/>
              <a:defRPr/>
            </a:pPr>
            <a:endParaRPr kumimoji="0" lang="en-US" sz="1700" b="0" i="0" u="none" strike="noStrike" kern="0" cap="none" spc="0" normalizeH="0" baseline="0" noProof="0" dirty="0" smtClean="0">
              <a:ln>
                <a:noFill/>
              </a:ln>
              <a:solidFill>
                <a:srgbClr val="FFFFFF"/>
              </a:solidFill>
              <a:effectLst/>
              <a:uLnTx/>
              <a:uFillTx/>
              <a:latin typeface="Arial Narrow" pitchFamily="34" charset="0"/>
              <a:ea typeface="+mn-ea"/>
              <a:cs typeface="+mn-cs"/>
            </a:endParaRPr>
          </a:p>
        </p:txBody>
      </p:sp>
      <p:sp>
        <p:nvSpPr>
          <p:cNvPr id="69" name="Rechteck 4"/>
          <p:cNvSpPr/>
          <p:nvPr/>
        </p:nvSpPr>
        <p:spPr>
          <a:xfrm>
            <a:off x="419900" y="1561415"/>
            <a:ext cx="11104438" cy="1246941"/>
          </a:xfrm>
          <a:prstGeom prst="rect">
            <a:avLst/>
          </a:prstGeom>
          <a:solidFill>
            <a:srgbClr val="0090C5"/>
          </a:solidFill>
          <a:ln w="25400" cap="flat" cmpd="sng" algn="ctr">
            <a:noFill/>
            <a:prstDash val="solid"/>
          </a:ln>
          <a:effectLst/>
        </p:spPr>
        <p:txBody>
          <a:bodyPr wrap="square" lIns="76642" tIns="38321" rIns="76642" bIns="38321">
            <a:spAutoFit/>
          </a:bodyPr>
          <a:lstStyle/>
          <a:p>
            <a:pPr marL="0" marR="0" lvl="0" indent="0" algn="ctr" defTabSz="1023784"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FFFFFF"/>
                </a:solidFill>
                <a:effectLst/>
                <a:uLnTx/>
                <a:uFillTx/>
                <a:latin typeface="Arial"/>
                <a:ea typeface="+mn-ea"/>
                <a:cs typeface="+mn-cs"/>
              </a:rPr>
              <a:t>当今社会，知识产权保护日益受到人们的重视。</a:t>
            </a:r>
            <a:endParaRPr kumimoji="0" lang="en-US" sz="1400" b="0" i="0" u="none" strike="noStrike" kern="0" cap="none" spc="0" normalizeH="0" baseline="0" noProof="0" dirty="0" smtClean="0">
              <a:ln>
                <a:noFill/>
              </a:ln>
              <a:solidFill>
                <a:srgbClr val="FFFFFF"/>
              </a:solidFill>
              <a:effectLst/>
              <a:uLnTx/>
              <a:uFillTx/>
              <a:latin typeface="Arial"/>
              <a:ea typeface="+mn-ea"/>
              <a:cs typeface="+mn-cs"/>
            </a:endParaRPr>
          </a:p>
          <a:p>
            <a:pPr marL="0" marR="0" lvl="0" indent="0" algn="ctr" defTabSz="1023784"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FFFFFF"/>
                </a:solidFill>
                <a:effectLst/>
                <a:uLnTx/>
                <a:uFillTx/>
                <a:latin typeface="Arial"/>
                <a:ea typeface="+mn-ea"/>
                <a:cs typeface="+mn-cs"/>
              </a:rPr>
              <a:t>但是在过去的几十年里，信息的数量和种类呈现迅猛似的增长</a:t>
            </a:r>
            <a:endParaRPr kumimoji="0" lang="en-US" altLang="zh-CN" sz="1400" b="0" i="0" u="none" strike="noStrike" kern="0" cap="none" spc="0" normalizeH="0" baseline="0" noProof="0" dirty="0" smtClean="0">
              <a:ln>
                <a:noFill/>
              </a:ln>
              <a:solidFill>
                <a:srgbClr val="FFFFFF"/>
              </a:solidFill>
              <a:effectLst/>
              <a:uLnTx/>
              <a:uFillTx/>
              <a:latin typeface="Arial"/>
              <a:ea typeface="+mn-ea"/>
              <a:cs typeface="+mn-cs"/>
            </a:endParaRPr>
          </a:p>
          <a:p>
            <a:pPr marL="0" marR="0" lvl="0" indent="0" algn="ctr" defTabSz="1023784"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FFFFFF"/>
                </a:solidFill>
                <a:effectLst/>
                <a:uLnTx/>
                <a:uFillTx/>
                <a:latin typeface="Arial"/>
                <a:ea typeface="+mn-ea"/>
                <a:cs typeface="+mn-cs"/>
              </a:rPr>
              <a:t>同时导致数据泄露的风险急剧增加。</a:t>
            </a:r>
            <a:endParaRPr kumimoji="0" lang="en-US" altLang="zh-CN" sz="1400" b="0" i="0" u="none" strike="noStrike" kern="0" cap="none" spc="0" normalizeH="0" baseline="0" noProof="0" dirty="0" smtClean="0">
              <a:ln>
                <a:noFill/>
              </a:ln>
              <a:solidFill>
                <a:srgbClr val="FFFFFF"/>
              </a:solidFill>
              <a:effectLst/>
              <a:uLnTx/>
              <a:uFillTx/>
              <a:latin typeface="Arial"/>
              <a:ea typeface="+mn-ea"/>
              <a:cs typeface="+mn-cs"/>
            </a:endParaRPr>
          </a:p>
          <a:p>
            <a:pPr marL="0" marR="0" lvl="0" indent="0" algn="ctr" defTabSz="1023784"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FFFFFF"/>
                </a:solidFill>
                <a:effectLst/>
                <a:uLnTx/>
                <a:uFillTx/>
                <a:latin typeface="Arial"/>
                <a:ea typeface="+mn-ea"/>
                <a:cs typeface="+mn-cs"/>
              </a:rPr>
              <a:t>媒体不断报道新的安全事件。因此我们需要进一步</a:t>
            </a:r>
            <a:r>
              <a:rPr kumimoji="0" lang="zh-CN" altLang="en-US" sz="1400" b="1" i="0" u="none" strike="noStrike" kern="0" cap="none" spc="0" normalizeH="0" baseline="0" noProof="0" dirty="0" smtClean="0">
                <a:ln>
                  <a:noFill/>
                </a:ln>
                <a:solidFill>
                  <a:srgbClr val="FFFF00"/>
                </a:solidFill>
                <a:effectLst/>
                <a:uLnTx/>
                <a:uFillTx/>
                <a:latin typeface="Arial"/>
                <a:ea typeface="+mn-ea"/>
                <a:cs typeface="+mn-cs"/>
              </a:rPr>
              <a:t>加强敏感信息的保护。</a:t>
            </a:r>
            <a:endParaRPr kumimoji="0" lang="en-US" sz="2000" b="1" i="0" u="none" strike="noStrike" kern="0" cap="none" spc="0" normalizeH="0" baseline="0" noProof="0" dirty="0" smtClean="0">
              <a:ln>
                <a:noFill/>
              </a:ln>
              <a:solidFill>
                <a:srgbClr val="FFFF00"/>
              </a:solidFill>
              <a:effectLst/>
              <a:uLnTx/>
              <a:uFillTx/>
              <a:latin typeface="Arial"/>
              <a:ea typeface="+mn-ea"/>
              <a:cs typeface="+mn-cs"/>
            </a:endParaRPr>
          </a:p>
          <a:p>
            <a:pPr marL="0" marR="0" lvl="0" indent="0" algn="ctr" defTabSz="1023784"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FFFF00"/>
                </a:solidFill>
                <a:effectLst/>
                <a:uLnTx/>
                <a:uFillTx/>
                <a:latin typeface="Arial"/>
                <a:ea typeface="+mn-ea"/>
                <a:cs typeface="+mn-cs"/>
              </a:rPr>
              <a:t>信息分级</a:t>
            </a:r>
            <a:r>
              <a:rPr kumimoji="0" lang="zh-CN" altLang="en-US" sz="2000" b="1" i="0" u="none" strike="noStrike" kern="0" cap="none" spc="0" normalizeH="0" baseline="0" noProof="0" dirty="0" smtClean="0">
                <a:ln>
                  <a:noFill/>
                </a:ln>
                <a:solidFill>
                  <a:srgbClr val="FFFFFF"/>
                </a:solidFill>
                <a:effectLst/>
                <a:uLnTx/>
                <a:uFillTx/>
                <a:latin typeface="Arial"/>
                <a:ea typeface="+mn-ea"/>
                <a:cs typeface="+mn-cs"/>
              </a:rPr>
              <a:t>给大家提供了如何正确的去保护信息资产的方法</a:t>
            </a:r>
            <a:endParaRPr kumimoji="0" lang="en-US" sz="20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 name="TextBox 2"/>
          <p:cNvSpPr txBox="1"/>
          <p:nvPr/>
        </p:nvSpPr>
        <p:spPr bwMode="gray">
          <a:xfrm>
            <a:off x="5195656" y="3935845"/>
            <a:ext cx="1271074" cy="402082"/>
          </a:xfrm>
          <a:prstGeom prst="rect">
            <a:avLst/>
          </a:prstGeom>
          <a:noFill/>
        </p:spPr>
        <p:txBody>
          <a:bodyPr wrap="square" lIns="0" tIns="0" rIns="0" bIns="0" rtlCol="0">
            <a:noAutofit/>
          </a:bodyPr>
          <a:lstStyle/>
          <a:p>
            <a:r>
              <a:rPr lang="zh-CN" altLang="en-US" b="1" u="sng" dirty="0" smtClean="0">
                <a:solidFill>
                  <a:srgbClr val="0091DF"/>
                </a:solidFill>
              </a:rPr>
              <a:t>内部信息</a:t>
            </a:r>
            <a:endParaRPr lang="en-US" b="1" u="sng" dirty="0" err="1" smtClean="0">
              <a:solidFill>
                <a:srgbClr val="0091DF"/>
              </a:solidFill>
            </a:endParaRPr>
          </a:p>
        </p:txBody>
      </p:sp>
      <p:sp>
        <p:nvSpPr>
          <p:cNvPr id="70" name="TextBox 69"/>
          <p:cNvSpPr txBox="1"/>
          <p:nvPr/>
        </p:nvSpPr>
        <p:spPr bwMode="gray">
          <a:xfrm>
            <a:off x="5195656" y="4514061"/>
            <a:ext cx="1271074" cy="402082"/>
          </a:xfrm>
          <a:prstGeom prst="rect">
            <a:avLst/>
          </a:prstGeom>
          <a:noFill/>
        </p:spPr>
        <p:txBody>
          <a:bodyPr wrap="square" lIns="0" tIns="0" rIns="0" bIns="0" rtlCol="0">
            <a:noAutofit/>
          </a:bodyPr>
          <a:lstStyle/>
          <a:p>
            <a:r>
              <a:rPr lang="zh-CN" altLang="en-US" b="1" u="sng" dirty="0">
                <a:solidFill>
                  <a:srgbClr val="FFC000"/>
                </a:solidFill>
              </a:rPr>
              <a:t>保密</a:t>
            </a:r>
            <a:r>
              <a:rPr lang="zh-CN" altLang="en-US" b="1" u="sng" dirty="0" smtClean="0">
                <a:solidFill>
                  <a:srgbClr val="FFC000"/>
                </a:solidFill>
              </a:rPr>
              <a:t>信息</a:t>
            </a:r>
            <a:endParaRPr lang="en-US" b="1" u="sng" dirty="0" err="1" smtClean="0">
              <a:solidFill>
                <a:srgbClr val="FFC000"/>
              </a:solidFill>
            </a:endParaRPr>
          </a:p>
        </p:txBody>
      </p:sp>
      <p:sp>
        <p:nvSpPr>
          <p:cNvPr id="71" name="TextBox 70"/>
          <p:cNvSpPr txBox="1"/>
          <p:nvPr/>
        </p:nvSpPr>
        <p:spPr bwMode="gray">
          <a:xfrm>
            <a:off x="5204899" y="5080631"/>
            <a:ext cx="1271074" cy="402082"/>
          </a:xfrm>
          <a:prstGeom prst="rect">
            <a:avLst/>
          </a:prstGeom>
          <a:noFill/>
        </p:spPr>
        <p:txBody>
          <a:bodyPr wrap="square" lIns="0" tIns="0" rIns="0" bIns="0" rtlCol="0">
            <a:noAutofit/>
          </a:bodyPr>
          <a:lstStyle/>
          <a:p>
            <a:r>
              <a:rPr lang="zh-CN" altLang="en-US" b="1" u="sng" dirty="0">
                <a:solidFill>
                  <a:srgbClr val="FF0000"/>
                </a:solidFill>
              </a:rPr>
              <a:t>绝</a:t>
            </a:r>
            <a:r>
              <a:rPr lang="zh-CN" altLang="en-US" b="1" u="sng" dirty="0" smtClean="0">
                <a:solidFill>
                  <a:srgbClr val="FF0000"/>
                </a:solidFill>
              </a:rPr>
              <a:t>密信息</a:t>
            </a:r>
            <a:endParaRPr lang="en-US" b="1" u="sng" dirty="0" err="1" smtClean="0">
              <a:solidFill>
                <a:srgbClr val="FF0000"/>
              </a:solidFill>
            </a:endParaRPr>
          </a:p>
        </p:txBody>
      </p:sp>
      <p:sp>
        <p:nvSpPr>
          <p:cNvPr id="5" name="Subtitle 4"/>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77793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r>
              <a:rPr lang="zh-CN" altLang="en-US" dirty="0" smtClean="0"/>
              <a:t>信息特征</a:t>
            </a:r>
            <a:endParaRPr lang="en-US" dirty="0"/>
          </a:p>
        </p:txBody>
      </p:sp>
      <p:sp>
        <p:nvSpPr>
          <p:cNvPr id="3" name="Title 2"/>
          <p:cNvSpPr>
            <a:spLocks noGrp="1"/>
          </p:cNvSpPr>
          <p:nvPr>
            <p:ph type="title"/>
          </p:nvPr>
        </p:nvSpPr>
        <p:spPr/>
        <p:txBody>
          <a:bodyPr/>
          <a:lstStyle/>
          <a:p>
            <a:r>
              <a:rPr lang="zh-CN" altLang="en-US" dirty="0" smtClean="0"/>
              <a:t>信息分级</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AD9179-7A6B-4268-BEB2-F3B8EB06115B}" type="slidenum">
              <a:rPr lang="en-US" smtClean="0"/>
              <a:t>7</a:t>
            </a:fld>
            <a:endParaRPr lang="en-US" dirty="0"/>
          </a:p>
        </p:txBody>
      </p:sp>
      <p:cxnSp>
        <p:nvCxnSpPr>
          <p:cNvPr id="7" name="Straight Arrow Connector 6"/>
          <p:cNvCxnSpPr/>
          <p:nvPr/>
        </p:nvCxnSpPr>
        <p:spPr bwMode="gray">
          <a:xfrm flipV="1">
            <a:off x="1588585" y="1779191"/>
            <a:ext cx="7147840" cy="380613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bwMode="gray">
          <a:xfrm>
            <a:off x="1302000" y="1549738"/>
            <a:ext cx="2800080" cy="3164767"/>
          </a:xfrm>
          <a:prstGeom prst="rect">
            <a:avLst/>
          </a:prstGeom>
        </p:spPr>
        <p:txBody>
          <a:bodyPr vert="horz" wrap="square" lIns="0" tIns="0" rIns="0" bIns="0" rtlCol="0">
            <a:noAutofit/>
          </a:bodyPr>
          <a:lstStyle/>
          <a:p>
            <a:pPr algn="ctr"/>
            <a:r>
              <a:rPr lang="zh-CN" altLang="en-US" sz="1200" b="1" dirty="0" smtClean="0">
                <a:solidFill>
                  <a:srgbClr val="1A9CE2"/>
                </a:solidFill>
                <a:latin typeface="微软雅黑" panose="020B0503020204020204" pitchFamily="34" charset="-122"/>
                <a:ea typeface="微软雅黑" panose="020B0503020204020204" pitchFamily="34" charset="-122"/>
              </a:rPr>
              <a:t>内部信息</a:t>
            </a:r>
            <a:r>
              <a:rPr lang="en-US" altLang="zh-CN" sz="1200" b="1" dirty="0" smtClean="0">
                <a:solidFill>
                  <a:srgbClr val="1A9CE2"/>
                </a:solidFill>
                <a:latin typeface="微软雅黑" panose="020B0503020204020204" pitchFamily="34" charset="-122"/>
                <a:ea typeface="微软雅黑" panose="020B0503020204020204" pitchFamily="34" charset="-122"/>
              </a:rPr>
              <a:t>(Internal)</a:t>
            </a:r>
            <a:r>
              <a:rPr lang="zh-CN" altLang="en-US" sz="1200" b="1" dirty="0" smtClean="0">
                <a:latin typeface="微软雅黑" panose="020B0503020204020204" pitchFamily="34" charset="-122"/>
                <a:ea typeface="微软雅黑" panose="020B0503020204020204" pitchFamily="34" charset="-122"/>
              </a:rPr>
              <a:t>信息特征</a:t>
            </a:r>
            <a:r>
              <a:rPr lang="en-US" sz="1200" b="1" dirty="0" smtClean="0">
                <a:latin typeface="微软雅黑" panose="020B0503020204020204" pitchFamily="34" charset="-122"/>
                <a:ea typeface="微软雅黑" panose="020B0503020204020204" pitchFamily="34" charset="-122"/>
              </a:rPr>
              <a:t>:</a:t>
            </a:r>
          </a:p>
          <a:p>
            <a:endParaRPr lang="en-US" sz="300" b="1" dirty="0" smtClean="0">
              <a:latin typeface="微软雅黑" panose="020B0503020204020204" pitchFamily="34" charset="-122"/>
              <a:ea typeface="微软雅黑" panose="020B0503020204020204" pitchFamily="34" charset="-122"/>
            </a:endParaRPr>
          </a:p>
          <a:p>
            <a:pPr marL="285750" indent="-285750">
              <a:spcBef>
                <a:spcPts val="300"/>
              </a:spcBef>
              <a:buFont typeface="Arial" panose="020B0604020202020204" pitchFamily="34" charset="0"/>
              <a:buChar char="•"/>
            </a:pPr>
            <a:r>
              <a:rPr lang="zh-CN" altLang="en-US" sz="1200" b="1" dirty="0" smtClean="0">
                <a:latin typeface="微软雅黑" panose="020B0503020204020204" pitchFamily="34" charset="-122"/>
                <a:ea typeface="微软雅黑" panose="020B0503020204020204" pitchFamily="34" charset="-122"/>
              </a:rPr>
              <a:t>不能让公司以外的用户访问</a:t>
            </a:r>
            <a:r>
              <a:rPr lang="en-US"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例如</a:t>
            </a:r>
            <a:r>
              <a:rPr lang="en-US" sz="1200" b="1" dirty="0" smtClean="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竞争对手</a:t>
            </a:r>
            <a:r>
              <a:rPr lang="en-US" sz="1200" b="1" dirty="0" smtClean="0">
                <a:latin typeface="微软雅黑" panose="020B0503020204020204" pitchFamily="34" charset="-122"/>
                <a:ea typeface="微软雅黑" panose="020B0503020204020204" pitchFamily="34" charset="-122"/>
              </a:rPr>
              <a:t>, </a:t>
            </a:r>
            <a:r>
              <a:rPr lang="zh-CN" altLang="en-US" sz="1200" b="1" dirty="0" smtClean="0">
                <a:latin typeface="微软雅黑" panose="020B0503020204020204" pitchFamily="34" charset="-122"/>
                <a:ea typeface="微软雅黑" panose="020B0503020204020204" pitchFamily="34" charset="-122"/>
              </a:rPr>
              <a:t>报刊等</a:t>
            </a:r>
            <a:r>
              <a:rPr lang="en-US" sz="1200" b="1" dirty="0" smtClean="0">
                <a:latin typeface="微软雅黑" panose="020B0503020204020204" pitchFamily="34" charset="-122"/>
                <a:ea typeface="微软雅黑" panose="020B0503020204020204" pitchFamily="34" charset="-122"/>
              </a:rPr>
              <a:t>) </a:t>
            </a:r>
            <a:endParaRPr lang="en-US" sz="1200" b="1" dirty="0">
              <a:latin typeface="微软雅黑" panose="020B0503020204020204" pitchFamily="34" charset="-122"/>
              <a:ea typeface="微软雅黑" panose="020B0503020204020204" pitchFamily="34" charset="-122"/>
            </a:endParaRPr>
          </a:p>
          <a:p>
            <a:pPr marL="285750" indent="-285750">
              <a:spcBef>
                <a:spcPts val="300"/>
              </a:spcBef>
              <a:buFont typeface="Arial" panose="020B0604020202020204" pitchFamily="34" charset="0"/>
              <a:buChar char="•"/>
            </a:pPr>
            <a:r>
              <a:rPr lang="zh-CN" altLang="en-US" sz="1200" b="1" dirty="0" smtClean="0">
                <a:latin typeface="微软雅黑" panose="020B0503020204020204" pitchFamily="34" charset="-122"/>
                <a:ea typeface="微软雅黑" panose="020B0503020204020204" pitchFamily="34" charset="-122"/>
              </a:rPr>
              <a:t>信息已经发布给</a:t>
            </a:r>
            <a:r>
              <a:rPr lang="zh-CN" altLang="en-US" sz="1200" b="1" dirty="0">
                <a:latin typeface="微软雅黑" panose="020B0503020204020204" pitchFamily="34" charset="-122"/>
                <a:ea typeface="微软雅黑" panose="020B0503020204020204" pitchFamily="34" charset="-122"/>
              </a:rPr>
              <a:t>公</a:t>
            </a:r>
            <a:r>
              <a:rPr lang="zh-CN" altLang="en-US" sz="1200" b="1" dirty="0" smtClean="0">
                <a:latin typeface="微软雅黑" panose="020B0503020204020204" pitchFamily="34" charset="-122"/>
                <a:ea typeface="微软雅黑" panose="020B0503020204020204" pitchFamily="34" charset="-122"/>
              </a:rPr>
              <a:t>司的员工</a:t>
            </a:r>
            <a:endParaRPr lang="en-US" altLang="zh-CN" sz="1200" b="1" dirty="0" smtClean="0">
              <a:latin typeface="微软雅黑" panose="020B0503020204020204" pitchFamily="34" charset="-122"/>
              <a:ea typeface="微软雅黑" panose="020B0503020204020204" pitchFamily="34" charset="-122"/>
            </a:endParaRPr>
          </a:p>
          <a:p>
            <a:pPr marL="285750" indent="-285750">
              <a:spcBef>
                <a:spcPts val="300"/>
              </a:spcBef>
              <a:buFont typeface="Arial" panose="020B0604020202020204" pitchFamily="34" charset="0"/>
              <a:buChar char="•"/>
            </a:pPr>
            <a:r>
              <a:rPr lang="zh-CN" altLang="en-US" sz="1200" b="1" dirty="0" smtClean="0">
                <a:latin typeface="微软雅黑" panose="020B0503020204020204" pitchFamily="34" charset="-122"/>
                <a:ea typeface="微软雅黑" panose="020B0503020204020204" pitchFamily="34" charset="-122"/>
              </a:rPr>
              <a:t>所有员工应该知道的信息</a:t>
            </a:r>
            <a:endParaRPr lang="en-US" altLang="zh-CN" sz="1200" b="1" dirty="0" smtClean="0">
              <a:latin typeface="微软雅黑" panose="020B0503020204020204" pitchFamily="34" charset="-122"/>
              <a:ea typeface="微软雅黑" panose="020B0503020204020204" pitchFamily="34" charset="-122"/>
            </a:endParaRPr>
          </a:p>
          <a:p>
            <a:pPr marL="285750" indent="-285750">
              <a:spcBef>
                <a:spcPts val="300"/>
              </a:spcBef>
              <a:buFont typeface="Arial" panose="020B0604020202020204" pitchFamily="34" charset="0"/>
              <a:buChar char="•"/>
            </a:pPr>
            <a:r>
              <a:rPr lang="zh-CN" altLang="en-US" sz="1200" b="1" dirty="0" smtClean="0">
                <a:latin typeface="微软雅黑" panose="020B0503020204020204" pitchFamily="34" charset="-122"/>
                <a:ea typeface="微软雅黑" panose="020B0503020204020204" pitchFamily="34" charset="-122"/>
              </a:rPr>
              <a:t>一旦泄露，对</a:t>
            </a:r>
            <a:r>
              <a:rPr lang="zh-CN" altLang="en-US" sz="1200" b="1" dirty="0">
                <a:latin typeface="微软雅黑" panose="020B0503020204020204" pitchFamily="34" charset="-122"/>
                <a:ea typeface="微软雅黑" panose="020B0503020204020204" pitchFamily="34" charset="-122"/>
              </a:rPr>
              <a:t>公司</a:t>
            </a:r>
            <a:r>
              <a:rPr lang="zh-CN" altLang="en-US" sz="1200" b="1" dirty="0" smtClean="0">
                <a:latin typeface="微软雅黑" panose="020B0503020204020204" pitchFamily="34" charset="-122"/>
                <a:ea typeface="微软雅黑" panose="020B0503020204020204" pitchFamily="34" charset="-122"/>
              </a:rPr>
              <a:t>没有影响或影响极小</a:t>
            </a:r>
            <a:endParaRPr lang="en-US" sz="1200" b="1" dirty="0">
              <a:latin typeface="微软雅黑" panose="020B0503020204020204" pitchFamily="34" charset="-122"/>
              <a:ea typeface="微软雅黑" panose="020B0503020204020204" pitchFamily="34" charset="-122"/>
            </a:endParaRPr>
          </a:p>
        </p:txBody>
      </p:sp>
      <p:sp>
        <p:nvSpPr>
          <p:cNvPr id="9" name="TextBox 8"/>
          <p:cNvSpPr txBox="1"/>
          <p:nvPr/>
        </p:nvSpPr>
        <p:spPr bwMode="gray">
          <a:xfrm>
            <a:off x="6864569" y="2958885"/>
            <a:ext cx="3233703" cy="2915391"/>
          </a:xfrm>
          <a:prstGeom prst="rect">
            <a:avLst/>
          </a:prstGeom>
        </p:spPr>
        <p:txBody>
          <a:bodyPr vert="horz" wrap="square" lIns="0" tIns="0" rIns="0" bIns="0" rtlCol="0">
            <a:noAutofit/>
          </a:bodyPr>
          <a:lstStyle/>
          <a:p>
            <a:pPr algn="ctr"/>
            <a:r>
              <a:rPr lang="zh-CN" altLang="en-US" sz="1200" b="1" dirty="0" smtClean="0">
                <a:solidFill>
                  <a:srgbClr val="C00000"/>
                </a:solidFill>
                <a:latin typeface="微软雅黑" panose="020B0503020204020204" pitchFamily="34" charset="-122"/>
                <a:ea typeface="微软雅黑" panose="020B0503020204020204" pitchFamily="34" charset="-122"/>
              </a:rPr>
              <a:t>绝密信息</a:t>
            </a:r>
            <a:r>
              <a:rPr lang="en-US" altLang="zh-CN" sz="1200" b="1" dirty="0" smtClean="0">
                <a:solidFill>
                  <a:srgbClr val="C00000"/>
                </a:solidFill>
                <a:latin typeface="微软雅黑" panose="020B0503020204020204" pitchFamily="34" charset="-122"/>
                <a:ea typeface="微软雅黑" panose="020B0503020204020204" pitchFamily="34" charset="-122"/>
              </a:rPr>
              <a:t>(Secret)</a:t>
            </a:r>
            <a:r>
              <a:rPr lang="zh-CN" altLang="en-US" sz="1200" b="1" dirty="0" smtClean="0">
                <a:latin typeface="微软雅黑" panose="020B0503020204020204" pitchFamily="34" charset="-122"/>
                <a:ea typeface="微软雅黑" panose="020B0503020204020204" pitchFamily="34" charset="-122"/>
              </a:rPr>
              <a:t>信息特征：</a:t>
            </a:r>
            <a:endParaRPr lang="en-US" sz="1200" b="1" dirty="0" smtClean="0">
              <a:latin typeface="微软雅黑" panose="020B0503020204020204" pitchFamily="34" charset="-122"/>
              <a:ea typeface="微软雅黑" panose="020B0503020204020204" pitchFamily="34" charset="-122"/>
            </a:endParaRPr>
          </a:p>
          <a:p>
            <a:endParaRPr lang="en-US" sz="300" b="1" dirty="0" smtClean="0">
              <a:latin typeface="微软雅黑" panose="020B0503020204020204" pitchFamily="34" charset="-122"/>
              <a:ea typeface="微软雅黑" panose="020B0503020204020204" pitchFamily="34" charset="-122"/>
            </a:endParaRPr>
          </a:p>
          <a:p>
            <a:pPr marL="171450" indent="-171450">
              <a:spcBef>
                <a:spcPts val="600"/>
              </a:spcBef>
              <a:buClr>
                <a:schemeClr val="accent1"/>
              </a:buClr>
              <a:buFont typeface="Arial" panose="020B0604020202020204" pitchFamily="34" charset="0"/>
              <a:buChar char="•"/>
            </a:pP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信息</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极为重要或对竞争对手的价值很大（可能是竞争对手很想得到的信息）</a:t>
            </a:r>
            <a:endParaRPr lang="en-US" sz="1200" b="1" dirty="0">
              <a:latin typeface="微软雅黑" panose="020B0503020204020204" pitchFamily="34" charset="-122"/>
              <a:ea typeface="微软雅黑" panose="020B0503020204020204" pitchFamily="34" charset="-122"/>
              <a:cs typeface="Arial" panose="020B0604020202020204" pitchFamily="34" charset="0"/>
            </a:endParaRPr>
          </a:p>
          <a:p>
            <a:pPr marL="171450" indent="-171450">
              <a:spcBef>
                <a:spcPts val="600"/>
              </a:spcBef>
              <a:buClr>
                <a:schemeClr val="accent1"/>
              </a:buClr>
              <a:buFont typeface="Arial" panose="020B0604020202020204" pitchFamily="34" charset="0"/>
              <a:buChar char="•"/>
            </a:pP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信息能给竞争对手</a:t>
            </a: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带来巨大利益</a:t>
            </a:r>
            <a:endParaRPr lang="en-US" sz="1200" b="1" dirty="0">
              <a:latin typeface="微软雅黑" panose="020B0503020204020204" pitchFamily="34" charset="-122"/>
              <a:ea typeface="微软雅黑" panose="020B0503020204020204" pitchFamily="34" charset="-122"/>
              <a:cs typeface="Arial" panose="020B0604020202020204" pitchFamily="34" charset="0"/>
            </a:endParaRPr>
          </a:p>
          <a:p>
            <a:pPr marL="171450" indent="-171450">
              <a:spcBef>
                <a:spcPts val="600"/>
              </a:spcBef>
              <a:buClr>
                <a:schemeClr val="accent1"/>
              </a:buClr>
              <a:buFont typeface="Arial" panose="020B0604020202020204" pitchFamily="34" charset="0"/>
              <a:buChar char="•"/>
            </a:pP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一旦泄露会影响</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公司</a:t>
            </a: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的股票价格</a:t>
            </a:r>
            <a:endParaRPr lang="en-US" altLang="zh-CN" sz="1200" b="1" dirty="0" smtClean="0">
              <a:latin typeface="微软雅黑" panose="020B0503020204020204" pitchFamily="34" charset="-122"/>
              <a:ea typeface="微软雅黑" panose="020B0503020204020204" pitchFamily="34" charset="-122"/>
              <a:cs typeface="Arial" panose="020B0604020202020204" pitchFamily="34" charset="0"/>
            </a:endParaRPr>
          </a:p>
          <a:p>
            <a:pPr marL="171450" indent="-171450">
              <a:spcBef>
                <a:spcPts val="600"/>
              </a:spcBef>
              <a:buClr>
                <a:schemeClr val="accent1"/>
              </a:buClr>
              <a:buFont typeface="Arial" panose="020B0604020202020204" pitchFamily="34" charset="0"/>
              <a:buChar char="•"/>
            </a:pP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信息包含有关</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公司</a:t>
            </a: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重要的薄弱环节</a:t>
            </a:r>
            <a:endParaRPr lang="en-US" altLang="zh-CN" sz="1200" b="1" dirty="0" smtClean="0">
              <a:latin typeface="微软雅黑" panose="020B0503020204020204" pitchFamily="34" charset="-122"/>
              <a:ea typeface="微软雅黑" panose="020B0503020204020204" pitchFamily="34" charset="-122"/>
              <a:cs typeface="Arial" panose="020B0604020202020204" pitchFamily="34" charset="0"/>
            </a:endParaRPr>
          </a:p>
          <a:p>
            <a:pPr marL="171450" indent="-171450">
              <a:spcBef>
                <a:spcPts val="600"/>
              </a:spcBef>
              <a:buClr>
                <a:schemeClr val="accent1"/>
              </a:buClr>
              <a:buFont typeface="Arial" panose="020B0604020202020204" pitchFamily="34" charset="0"/>
              <a:buChar char="•"/>
            </a:pP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需要在法律、法规或合同方面重点保护的信息</a:t>
            </a:r>
            <a:endParaRPr lang="en-US" sz="1200" b="1" dirty="0">
              <a:latin typeface="微软雅黑" panose="020B0503020204020204" pitchFamily="34" charset="-122"/>
              <a:ea typeface="微软雅黑" panose="020B0503020204020204" pitchFamily="34" charset="-122"/>
              <a:cs typeface="Arial" panose="020B0604020202020204" pitchFamily="34" charset="0"/>
            </a:endParaRPr>
          </a:p>
          <a:p>
            <a:pPr marL="171450" indent="-171450">
              <a:spcBef>
                <a:spcPts val="600"/>
              </a:spcBef>
              <a:buClr>
                <a:schemeClr val="accent1"/>
              </a:buClr>
              <a:buFont typeface="Arial" panose="020B0604020202020204" pitchFamily="34" charset="0"/>
              <a:buChar char="•"/>
            </a:pP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信息的外泄会极大地损害</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公司</a:t>
            </a: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声誉、合规性和财务状况</a:t>
            </a:r>
            <a:endParaRPr lang="en-US" sz="12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TextBox 9"/>
          <p:cNvSpPr txBox="1"/>
          <p:nvPr/>
        </p:nvSpPr>
        <p:spPr bwMode="gray">
          <a:xfrm>
            <a:off x="4087521" y="4278475"/>
            <a:ext cx="2328769" cy="437356"/>
          </a:xfrm>
          <a:prstGeom prst="rect">
            <a:avLst/>
          </a:prstGeom>
        </p:spPr>
        <p:txBody>
          <a:bodyPr vert="horz" wrap="square" lIns="0" tIns="0" rIns="0" bIns="0" rtlCol="0">
            <a:noAutofit/>
          </a:bodyPr>
          <a:lstStyle/>
          <a:p>
            <a:pPr marL="171450" indent="-171450">
              <a:buClr>
                <a:srgbClr val="F49300"/>
              </a:buClr>
              <a:buFont typeface="Arial" panose="020B0604020202020204" pitchFamily="34" charset="0"/>
              <a:buChar char="•"/>
            </a:pPr>
            <a:r>
              <a:rPr lang="zh-CN" altLang="en-US" sz="1200" b="1" dirty="0" smtClean="0">
                <a:latin typeface="微软雅黑" panose="020B0503020204020204" pitchFamily="34" charset="-122"/>
                <a:ea typeface="微软雅黑" panose="020B0503020204020204" pitchFamily="34" charset="-122"/>
              </a:rPr>
              <a:t>不适用于内部信息</a:t>
            </a:r>
            <a:r>
              <a:rPr lang="en-US" altLang="zh-CN" sz="1200" b="1" dirty="0" smtClean="0">
                <a:latin typeface="微软雅黑" panose="020B0503020204020204" pitchFamily="34" charset="-122"/>
                <a:ea typeface="微软雅黑" panose="020B0503020204020204" pitchFamily="34" charset="-122"/>
              </a:rPr>
              <a:t>(Internal)</a:t>
            </a:r>
            <a:r>
              <a:rPr lang="zh-CN" altLang="en-US" sz="1200" b="1" dirty="0" smtClean="0">
                <a:latin typeface="微软雅黑" panose="020B0503020204020204" pitchFamily="34" charset="-122"/>
                <a:ea typeface="微软雅黑" panose="020B0503020204020204" pitchFamily="34" charset="-122"/>
              </a:rPr>
              <a:t>和</a:t>
            </a:r>
            <a:r>
              <a:rPr lang="zh-CN" altLang="en-US" sz="1200" b="1" dirty="0" smtClean="0">
                <a:solidFill>
                  <a:srgbClr val="C00000"/>
                </a:solidFill>
                <a:latin typeface="微软雅黑" panose="020B0503020204020204" pitchFamily="34" charset="-122"/>
                <a:ea typeface="微软雅黑" panose="020B0503020204020204" pitchFamily="34" charset="-122"/>
              </a:rPr>
              <a:t>绝密信息</a:t>
            </a:r>
            <a:r>
              <a:rPr lang="en-US" altLang="zh-CN" sz="1200" b="1" dirty="0" smtClean="0">
                <a:solidFill>
                  <a:srgbClr val="C00000"/>
                </a:solidFill>
                <a:latin typeface="微软雅黑" panose="020B0503020204020204" pitchFamily="34" charset="-122"/>
                <a:ea typeface="微软雅黑" panose="020B0503020204020204" pitchFamily="34" charset="-122"/>
              </a:rPr>
              <a:t>(Secret)</a:t>
            </a:r>
            <a:r>
              <a:rPr lang="zh-CN" altLang="en-US" sz="1200" b="1" dirty="0" smtClean="0">
                <a:latin typeface="微软雅黑" panose="020B0503020204020204" pitchFamily="34" charset="-122"/>
                <a:ea typeface="微软雅黑" panose="020B0503020204020204" pitchFamily="34" charset="-122"/>
              </a:rPr>
              <a:t>定义的为</a:t>
            </a:r>
            <a:r>
              <a:rPr lang="zh-CN" altLang="en-US" sz="1200" b="1" dirty="0" smtClean="0">
                <a:solidFill>
                  <a:srgbClr val="FFC000"/>
                </a:solidFill>
                <a:latin typeface="微软雅黑" panose="020B0503020204020204" pitchFamily="34" charset="-122"/>
                <a:ea typeface="微软雅黑" panose="020B0503020204020204" pitchFamily="34" charset="-122"/>
              </a:rPr>
              <a:t>保密信息</a:t>
            </a:r>
            <a:r>
              <a:rPr lang="en-US" altLang="zh-CN" sz="1200" b="1" dirty="0" smtClean="0">
                <a:solidFill>
                  <a:srgbClr val="FFC000"/>
                </a:solidFill>
                <a:latin typeface="微软雅黑" panose="020B0503020204020204" pitchFamily="34" charset="-122"/>
                <a:ea typeface="微软雅黑" panose="020B0503020204020204" pitchFamily="34" charset="-122"/>
              </a:rPr>
              <a:t>(Restricted)</a:t>
            </a:r>
            <a:r>
              <a:rPr lang="zh-CN" altLang="en-US" sz="1200" b="1" dirty="0" smtClean="0">
                <a:latin typeface="微软雅黑" panose="020B0503020204020204" pitchFamily="34" charset="-122"/>
                <a:ea typeface="微软雅黑" panose="020B0503020204020204" pitchFamily="34" charset="-122"/>
              </a:rPr>
              <a:t>信息</a:t>
            </a:r>
            <a:endParaRPr lang="en-US" altLang="zh-CN" sz="1200" b="1" dirty="0" smtClean="0">
              <a:latin typeface="微软雅黑" panose="020B0503020204020204" pitchFamily="34" charset="-122"/>
              <a:ea typeface="微软雅黑" panose="020B0503020204020204" pitchFamily="34" charset="-122"/>
            </a:endParaRPr>
          </a:p>
          <a:p>
            <a:pPr marL="171450" indent="-171450">
              <a:buClr>
                <a:srgbClr val="F49300"/>
              </a:buClr>
              <a:buFont typeface="Arial" panose="020B0604020202020204" pitchFamily="34" charset="0"/>
              <a:buChar char="•"/>
            </a:pPr>
            <a:r>
              <a:rPr lang="zh-CN" altLang="en-US" sz="1200" b="1" dirty="0" smtClean="0">
                <a:latin typeface="微软雅黑" panose="020B0503020204020204" pitchFamily="34" charset="-122"/>
                <a:ea typeface="微软雅黑" panose="020B0503020204020204" pitchFamily="34" charset="-122"/>
              </a:rPr>
              <a:t>如果信息还没被分级，则它默认的级别就是</a:t>
            </a:r>
            <a:r>
              <a:rPr lang="zh-CN" altLang="en-US" sz="1200" b="1" dirty="0" smtClean="0">
                <a:solidFill>
                  <a:srgbClr val="FFC000"/>
                </a:solidFill>
                <a:latin typeface="微软雅黑" panose="020B0503020204020204" pitchFamily="34" charset="-122"/>
                <a:ea typeface="微软雅黑" panose="020B0503020204020204" pitchFamily="34" charset="-122"/>
              </a:rPr>
              <a:t>保密信息</a:t>
            </a:r>
            <a:r>
              <a:rPr lang="en-US" altLang="zh-CN" sz="1200" b="1" dirty="0" smtClean="0">
                <a:solidFill>
                  <a:srgbClr val="FFC000"/>
                </a:solidFill>
                <a:latin typeface="微软雅黑" panose="020B0503020204020204" pitchFamily="34" charset="-122"/>
                <a:ea typeface="微软雅黑" panose="020B0503020204020204" pitchFamily="34" charset="-122"/>
              </a:rPr>
              <a:t>(Restricted)</a:t>
            </a:r>
            <a:r>
              <a:rPr lang="zh-CN" altLang="en-US" sz="1200" b="1" dirty="0" smtClean="0">
                <a:latin typeface="微软雅黑" panose="020B0503020204020204" pitchFamily="34" charset="-122"/>
                <a:ea typeface="微软雅黑" panose="020B0503020204020204" pitchFamily="34" charset="-122"/>
              </a:rPr>
              <a:t>信息</a:t>
            </a:r>
            <a:r>
              <a:rPr lang="en-US" sz="1200" b="1" dirty="0" smtClean="0">
                <a:latin typeface="微软雅黑" panose="020B0503020204020204" pitchFamily="34" charset="-122"/>
                <a:ea typeface="微软雅黑" panose="020B0503020204020204" pitchFamily="34" charset="-122"/>
              </a:rPr>
              <a:t> </a:t>
            </a:r>
          </a:p>
          <a:p>
            <a:pPr marL="171450" indent="-171450">
              <a:buClr>
                <a:srgbClr val="F49300"/>
              </a:buClr>
              <a:buFont typeface="Arial" panose="020B0604020202020204" pitchFamily="34" charset="0"/>
              <a:buChar char="•"/>
            </a:pPr>
            <a:r>
              <a:rPr lang="zh-CN" altLang="en-US" sz="1200" b="1" dirty="0" smtClean="0">
                <a:latin typeface="微软雅黑" panose="020B0503020204020204" pitchFamily="34" charset="-122"/>
                <a:ea typeface="微软雅黑" panose="020B0503020204020204" pitchFamily="34" charset="-122"/>
              </a:rPr>
              <a:t>一旦泄露，对</a:t>
            </a:r>
            <a:r>
              <a:rPr lang="zh-CN" altLang="en-US" sz="1200" b="1" dirty="0">
                <a:latin typeface="微软雅黑" panose="020B0503020204020204" pitchFamily="34" charset="-122"/>
                <a:ea typeface="微软雅黑" panose="020B0503020204020204" pitchFamily="34" charset="-122"/>
              </a:rPr>
              <a:t>公司</a:t>
            </a:r>
            <a:r>
              <a:rPr lang="zh-CN" altLang="en-US" sz="1200" b="1" dirty="0" smtClean="0">
                <a:latin typeface="微软雅黑" panose="020B0503020204020204" pitchFamily="34" charset="-122"/>
                <a:ea typeface="微软雅黑" panose="020B0503020204020204" pitchFamily="34" charset="-122"/>
              </a:rPr>
              <a:t>的影响程度中等或有限</a:t>
            </a:r>
            <a:endParaRPr lang="en-US" sz="1200" b="1" dirty="0">
              <a:latin typeface="微软雅黑" panose="020B0503020204020204" pitchFamily="34" charset="-122"/>
              <a:ea typeface="微软雅黑" panose="020B0503020204020204" pitchFamily="34" charset="-122"/>
            </a:endParaRPr>
          </a:p>
        </p:txBody>
      </p:sp>
      <p:grpSp>
        <p:nvGrpSpPr>
          <p:cNvPr id="11" name="Group 10"/>
          <p:cNvGrpSpPr/>
          <p:nvPr/>
        </p:nvGrpSpPr>
        <p:grpSpPr>
          <a:xfrm>
            <a:off x="1251880" y="4828586"/>
            <a:ext cx="1214127" cy="1127679"/>
            <a:chOff x="242610" y="4920124"/>
            <a:chExt cx="1257537" cy="1257537"/>
          </a:xfrm>
        </p:grpSpPr>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610" y="4920124"/>
              <a:ext cx="1257537" cy="12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rot="21301621">
              <a:off x="286020" y="5943600"/>
              <a:ext cx="1214127" cy="234061"/>
            </a:xfrm>
            <a:prstGeom prst="rect">
              <a:avLst/>
            </a:prstGeom>
            <a:solidFill>
              <a:schemeClr val="bg1"/>
            </a:solidFill>
            <a:ln w="9525" algn="ctr">
              <a:noFill/>
              <a:miter lim="800000"/>
              <a:headEnd/>
              <a:tailEnd/>
            </a:ln>
            <a:effectLst/>
          </p:spPr>
          <p:txBody>
            <a:bodyPr vert="horz" wrap="square" lIns="0" tIns="0" rIns="0" bIns="0" numCol="1" rtlCol="0" anchor="ctr" anchorCtr="0" compatLnSpc="1">
              <a:prstTxWarp prst="textNoShape">
                <a:avLst/>
              </a:prstTxWarp>
            </a:bodyPr>
            <a:lstStyle/>
            <a:p>
              <a:pPr algn="ctr"/>
              <a:endParaRPr lang="en-US" dirty="0" err="1" smtClean="0"/>
            </a:p>
          </p:txBody>
        </p:sp>
      </p:grpSp>
      <p:grpSp>
        <p:nvGrpSpPr>
          <p:cNvPr id="14" name="Group 13"/>
          <p:cNvGrpSpPr/>
          <p:nvPr/>
        </p:nvGrpSpPr>
        <p:grpSpPr>
          <a:xfrm>
            <a:off x="8809162" y="1865186"/>
            <a:ext cx="1089738" cy="979401"/>
            <a:chOff x="7473104" y="1876306"/>
            <a:chExt cx="1474955" cy="1244314"/>
          </a:xfrm>
        </p:grpSpPr>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104" y="1876306"/>
              <a:ext cx="1474955" cy="124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bwMode="auto">
            <a:xfrm rot="21301621">
              <a:off x="8002165" y="1909195"/>
              <a:ext cx="770639" cy="272651"/>
            </a:xfrm>
            <a:prstGeom prst="rect">
              <a:avLst/>
            </a:prstGeom>
            <a:solidFill>
              <a:schemeClr val="bg1"/>
            </a:solidFill>
            <a:ln w="9525" algn="ctr">
              <a:noFill/>
              <a:miter lim="800000"/>
              <a:headEnd/>
              <a:tailEnd/>
            </a:ln>
            <a:effectLst/>
          </p:spPr>
          <p:txBody>
            <a:bodyPr vert="horz" wrap="square" lIns="0" tIns="0" rIns="0" bIns="0" numCol="1" rtlCol="0" anchor="ctr" anchorCtr="0" compatLnSpc="1">
              <a:prstTxWarp prst="textNoShape">
                <a:avLst/>
              </a:prstTxWarp>
            </a:bodyPr>
            <a:lstStyle/>
            <a:p>
              <a:pPr algn="ctr"/>
              <a:endParaRPr lang="en-US" dirty="0" err="1" smtClean="0"/>
            </a:p>
          </p:txBody>
        </p:sp>
      </p:grpSp>
      <p:sp>
        <p:nvSpPr>
          <p:cNvPr id="17" name="Rectangle 16"/>
          <p:cNvSpPr/>
          <p:nvPr/>
        </p:nvSpPr>
        <p:spPr>
          <a:xfrm>
            <a:off x="4474793" y="3973394"/>
            <a:ext cx="1601721" cy="276999"/>
          </a:xfrm>
          <a:prstGeom prst="rect">
            <a:avLst/>
          </a:prstGeom>
        </p:spPr>
        <p:txBody>
          <a:bodyPr wrap="none">
            <a:spAutoFit/>
          </a:bodyPr>
          <a:lstStyle/>
          <a:p>
            <a:pPr algn="ctr"/>
            <a:r>
              <a:rPr lang="en-US" altLang="zh-CN" sz="1200" b="1" dirty="0" smtClean="0">
                <a:solidFill>
                  <a:srgbClr val="FFC000"/>
                </a:solidFill>
              </a:rPr>
              <a:t>Restricted</a:t>
            </a:r>
            <a:r>
              <a:rPr lang="zh-CN" altLang="en-US" sz="1200" b="1" dirty="0" smtClean="0">
                <a:solidFill>
                  <a:srgbClr val="FFC000"/>
                </a:solidFill>
              </a:rPr>
              <a:t>信息</a:t>
            </a:r>
            <a:r>
              <a:rPr lang="zh-CN" altLang="en-US" sz="1200" b="1" dirty="0">
                <a:solidFill>
                  <a:srgbClr val="FFC000"/>
                </a:solidFill>
              </a:rPr>
              <a:t>特征</a:t>
            </a:r>
            <a:r>
              <a:rPr lang="en-US" sz="1200" b="1" dirty="0">
                <a:solidFill>
                  <a:srgbClr val="FFC000"/>
                </a:solidFill>
              </a:rPr>
              <a:t>:</a:t>
            </a:r>
          </a:p>
        </p:txBody>
      </p:sp>
      <p:sp>
        <p:nvSpPr>
          <p:cNvPr id="18" name="Textfeld 5"/>
          <p:cNvSpPr txBox="1"/>
          <p:nvPr/>
        </p:nvSpPr>
        <p:spPr bwMode="gray">
          <a:xfrm rot="458170">
            <a:off x="2398264" y="4059738"/>
            <a:ext cx="1072175" cy="608713"/>
          </a:xfrm>
          <a:prstGeom prst="rect">
            <a:avLst/>
          </a:prstGeom>
          <a:noFill/>
          <a:ln>
            <a:solidFill>
              <a:schemeClr val="accent1"/>
            </a:solidFill>
          </a:ln>
          <a:scene3d>
            <a:camera prst="orthographicFront">
              <a:rot lat="0" lon="0" rev="1800000"/>
            </a:camera>
            <a:lightRig rig="threePt" dir="t"/>
          </a:scene3d>
        </p:spPr>
        <p:txBody>
          <a:bodyPr vert="horz" wrap="square" lIns="0" tIns="0" rIns="0" bIns="0" rtlCol="0">
            <a:noAutofit/>
          </a:bodyPr>
          <a:lstStyle/>
          <a:p>
            <a:pPr algn="ctr"/>
            <a:r>
              <a:rPr lang="zh-CN" altLang="en-US" sz="1600" b="1" dirty="0" smtClean="0">
                <a:solidFill>
                  <a:srgbClr val="0091DF"/>
                </a:solidFill>
                <a:latin typeface="微软雅黑" panose="020B0503020204020204" pitchFamily="34" charset="-122"/>
                <a:ea typeface="微软雅黑" panose="020B0503020204020204" pitchFamily="34" charset="-122"/>
                <a:cs typeface="Times New Roman" panose="02020603050405020304" pitchFamily="18" charset="0"/>
              </a:rPr>
              <a:t>内部信息</a:t>
            </a:r>
            <a:r>
              <a:rPr lang="en-US" altLang="zh-CN" sz="1600" b="1" dirty="0" smtClean="0">
                <a:solidFill>
                  <a:srgbClr val="0091DF"/>
                </a:solidFill>
                <a:latin typeface="微软雅黑" panose="020B0503020204020204" pitchFamily="34" charset="-122"/>
                <a:ea typeface="微软雅黑" panose="020B0503020204020204" pitchFamily="34" charset="-122"/>
                <a:cs typeface="Times New Roman" panose="02020603050405020304" pitchFamily="18" charset="0"/>
              </a:rPr>
              <a:t>(Internal</a:t>
            </a:r>
            <a:r>
              <a:rPr lang="en-US" altLang="zh-CN" sz="16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sz="16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Textfeld 5"/>
          <p:cNvSpPr txBox="1"/>
          <p:nvPr/>
        </p:nvSpPr>
        <p:spPr bwMode="gray">
          <a:xfrm>
            <a:off x="4647527" y="2785212"/>
            <a:ext cx="1155396" cy="698765"/>
          </a:xfrm>
          <a:prstGeom prst="rect">
            <a:avLst/>
          </a:prstGeom>
          <a:noFill/>
          <a:ln>
            <a:solidFill>
              <a:schemeClr val="accent1"/>
            </a:solidFill>
          </a:ln>
          <a:scene3d>
            <a:camera prst="orthographicFront">
              <a:rot lat="0" lon="0" rev="1800000"/>
            </a:camera>
            <a:lightRig rig="threePt" dir="t"/>
          </a:scene3d>
        </p:spPr>
        <p:txBody>
          <a:bodyPr vert="horz" wrap="square" lIns="0" tIns="0" rIns="0" bIns="0" rtlCol="0">
            <a:noAutofit/>
          </a:bodyPr>
          <a:lstStyle/>
          <a:p>
            <a:pPr algn="ctr"/>
            <a:r>
              <a:rPr lang="zh-CN" altLang="en-US" sz="1600" b="1" dirty="0" smtClean="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保密信息</a:t>
            </a:r>
            <a:r>
              <a:rPr lang="en-US" altLang="zh-CN" sz="1600" b="1" dirty="0" smtClean="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(Restricted)</a:t>
            </a:r>
            <a:endParaRPr lang="en-US" sz="1600" b="1"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Textfeld 5"/>
          <p:cNvSpPr txBox="1"/>
          <p:nvPr/>
        </p:nvSpPr>
        <p:spPr bwMode="gray">
          <a:xfrm rot="496466">
            <a:off x="6916559" y="1691440"/>
            <a:ext cx="991870" cy="663905"/>
          </a:xfrm>
          <a:prstGeom prst="rect">
            <a:avLst/>
          </a:prstGeom>
          <a:noFill/>
          <a:ln>
            <a:solidFill>
              <a:schemeClr val="accent1"/>
            </a:solidFill>
          </a:ln>
          <a:scene3d>
            <a:camera prst="orthographicFront">
              <a:rot lat="0" lon="0" rev="1800000"/>
            </a:camera>
            <a:lightRig rig="threePt" dir="t"/>
          </a:scene3d>
        </p:spPr>
        <p:txBody>
          <a:bodyPr vert="horz" wrap="square" lIns="0" tIns="0" rIns="0" bIns="0" rtlCol="0">
            <a:noAutofit/>
          </a:bodyPr>
          <a:lstStyle/>
          <a:p>
            <a:pPr algn="ctr"/>
            <a:r>
              <a:rPr lang="zh-CN" altLang="en-US" sz="16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b="1" dirty="0" smtClean="0">
                <a:solidFill>
                  <a:srgbClr val="C32A1F"/>
                </a:solidFill>
                <a:latin typeface="微软雅黑" panose="020B0503020204020204" pitchFamily="34" charset="-122"/>
                <a:ea typeface="微软雅黑" panose="020B0503020204020204" pitchFamily="34" charset="-122"/>
                <a:cs typeface="Times New Roman" panose="02020603050405020304" pitchFamily="18" charset="0"/>
              </a:rPr>
              <a:t>绝密信息</a:t>
            </a:r>
            <a:r>
              <a:rPr lang="en-US" altLang="zh-CN" sz="1600" b="1" dirty="0" smtClean="0">
                <a:solidFill>
                  <a:srgbClr val="C32A1F"/>
                </a:solidFill>
                <a:latin typeface="微软雅黑" panose="020B0503020204020204" pitchFamily="34" charset="-122"/>
                <a:ea typeface="微软雅黑" panose="020B0503020204020204" pitchFamily="34" charset="-122"/>
                <a:cs typeface="Times New Roman" panose="02020603050405020304" pitchFamily="18" charset="0"/>
              </a:rPr>
              <a:t>(Secret)</a:t>
            </a:r>
            <a:endParaRPr lang="en-US" sz="1600" b="1" dirty="0">
              <a:solidFill>
                <a:srgbClr val="C32A1F"/>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9621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7" grpId="0"/>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r>
              <a:rPr lang="zh-CN" altLang="en-US" dirty="0" smtClean="0"/>
              <a:t>信息保护手段</a:t>
            </a:r>
            <a:endParaRPr lang="en-US" dirty="0"/>
          </a:p>
        </p:txBody>
      </p:sp>
      <p:sp>
        <p:nvSpPr>
          <p:cNvPr id="3" name="Title 2"/>
          <p:cNvSpPr>
            <a:spLocks noGrp="1"/>
          </p:cNvSpPr>
          <p:nvPr>
            <p:ph type="title"/>
          </p:nvPr>
        </p:nvSpPr>
        <p:spPr/>
        <p:txBody>
          <a:bodyPr/>
          <a:lstStyle/>
          <a:p>
            <a:r>
              <a:rPr lang="zh-CN" altLang="en-US" dirty="0" smtClean="0"/>
              <a:t>信息分级</a:t>
            </a:r>
            <a:endParaRPr lang="en-US" dirty="0"/>
          </a:p>
        </p:txBody>
      </p:sp>
      <p:sp>
        <p:nvSpPr>
          <p:cNvPr id="5" name="Slide Number Placeholder 4"/>
          <p:cNvSpPr>
            <a:spLocks noGrp="1"/>
          </p:cNvSpPr>
          <p:nvPr>
            <p:ph type="sldNum" sz="quarter" idx="12"/>
          </p:nvPr>
        </p:nvSpPr>
        <p:spPr/>
        <p:txBody>
          <a:bodyPr/>
          <a:lstStyle/>
          <a:p>
            <a:fld id="{EEAD9179-7A6B-4268-BEB2-F3B8EB06115B}" type="slidenum">
              <a:rPr lang="en-US" smtClean="0"/>
              <a:t>8</a:t>
            </a:fld>
            <a:endParaRPr lang="en-US" dirty="0"/>
          </a:p>
        </p:txBody>
      </p:sp>
      <p:sp>
        <p:nvSpPr>
          <p:cNvPr id="7" name="Rechteck 35839"/>
          <p:cNvSpPr/>
          <p:nvPr/>
        </p:nvSpPr>
        <p:spPr>
          <a:xfrm>
            <a:off x="682175" y="2650549"/>
            <a:ext cx="3132538" cy="2492990"/>
          </a:xfrm>
          <a:prstGeom prst="rect">
            <a:avLst/>
          </a:prstGeom>
        </p:spPr>
        <p:txBody>
          <a:bodyPr wrap="square">
            <a:spAutoFit/>
          </a:bodyPr>
          <a:lstStyle/>
          <a:p>
            <a:r>
              <a:rPr lang="zh-CN" altLang="en-US" sz="1200" b="1" dirty="0" smtClean="0">
                <a:latin typeface="微软雅黑" panose="020B0503020204020204" pitchFamily="34" charset="-122"/>
                <a:ea typeface="微软雅黑" panose="020B0503020204020204" pitchFamily="34" charset="-122"/>
              </a:rPr>
              <a:t>内部权限访问</a:t>
            </a:r>
            <a:r>
              <a:rPr lang="en-US" sz="1200" dirty="0">
                <a:latin typeface="微软雅黑" panose="020B0503020204020204" pitchFamily="34" charset="-122"/>
                <a:ea typeface="微软雅黑" panose="020B0503020204020204" pitchFamily="34" charset="-122"/>
              </a:rPr>
              <a:t/>
            </a:r>
            <a:br>
              <a:rPr lang="en-US" sz="1200" dirty="0">
                <a:latin typeface="微软雅黑" panose="020B0503020204020204" pitchFamily="34" charset="-122"/>
                <a:ea typeface="微软雅黑" panose="020B0503020204020204" pitchFamily="34" charset="-122"/>
              </a:rPr>
            </a:br>
            <a:r>
              <a:rPr lang="zh-CN" altLang="en-US" sz="1200" dirty="0" smtClean="0">
                <a:latin typeface="微软雅黑" panose="020B0503020204020204" pitchFamily="34" charset="-122"/>
                <a:ea typeface="微软雅黑" panose="020B0503020204020204" pitchFamily="34" charset="-122"/>
              </a:rPr>
              <a:t>非授权访问不会对</a:t>
            </a:r>
            <a:r>
              <a:rPr lang="zh-CN" altLang="en-US" sz="1200" dirty="0">
                <a:latin typeface="微软雅黑" panose="020B0503020204020204" pitchFamily="34" charset="-122"/>
                <a:ea typeface="微软雅黑" panose="020B0503020204020204" pitchFamily="34" charset="-122"/>
              </a:rPr>
              <a:t>公司</a:t>
            </a:r>
            <a:r>
              <a:rPr lang="zh-CN" altLang="en-US" sz="1200" dirty="0" smtClean="0">
                <a:latin typeface="微软雅黑" panose="020B0503020204020204" pitchFamily="34" charset="-122"/>
                <a:ea typeface="微软雅黑" panose="020B0503020204020204" pitchFamily="34" charset="-122"/>
              </a:rPr>
              <a:t>造成损害</a:t>
            </a:r>
            <a:endParaRPr lang="en-US" sz="1200" dirty="0" smtClean="0">
              <a:latin typeface="微软雅黑" panose="020B0503020204020204" pitchFamily="34" charset="-122"/>
              <a:ea typeface="微软雅黑" panose="020B0503020204020204" pitchFamily="34" charset="-122"/>
            </a:endParaRPr>
          </a:p>
          <a:p>
            <a:endParaRPr lang="en-US" sz="1200" dirty="0" smtClean="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公司内</a:t>
            </a:r>
            <a:r>
              <a:rPr lang="zh-CN" altLang="en-US" sz="1200" dirty="0">
                <a:latin typeface="微软雅黑" panose="020B0503020204020204" pitchFamily="34" charset="-122"/>
                <a:ea typeface="微软雅黑" panose="020B0503020204020204" pitchFamily="34" charset="-122"/>
              </a:rPr>
              <a:t>部员工及</a:t>
            </a:r>
            <a:r>
              <a:rPr lang="zh-CN" altLang="en-US" sz="1200" dirty="0" smtClean="0">
                <a:latin typeface="微软雅黑" panose="020B0503020204020204" pitchFamily="34" charset="-122"/>
                <a:ea typeface="微软雅黑" panose="020B0503020204020204" pitchFamily="34" charset="-122"/>
              </a:rPr>
              <a:t>相关的合同工</a:t>
            </a:r>
            <a:endParaRPr lang="en-US" altLang="zh-CN" sz="1200" dirty="0" smtClean="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对于向外部用户的发送，须根据按需知道的原则</a:t>
            </a:r>
            <a:endParaRPr lang="en-US" sz="1200" dirty="0">
              <a:latin typeface="微软雅黑" panose="020B0503020204020204" pitchFamily="34" charset="-122"/>
              <a:ea typeface="微软雅黑" panose="020B0503020204020204" pitchFamily="34" charset="-122"/>
            </a:endParaRPr>
          </a:p>
          <a:p>
            <a:endParaRPr lang="en-US" sz="1200" dirty="0" smtClean="0">
              <a:latin typeface="微软雅黑" panose="020B0503020204020204" pitchFamily="34" charset="-122"/>
              <a:ea typeface="微软雅黑" panose="020B0503020204020204" pitchFamily="34" charset="-122"/>
            </a:endParaRPr>
          </a:p>
          <a:p>
            <a:endParaRPr lang="en-US" sz="1200" dirty="0">
              <a:latin typeface="微软雅黑" panose="020B0503020204020204" pitchFamily="34" charset="-122"/>
              <a:ea typeface="微软雅黑" panose="020B0503020204020204" pitchFamily="34" charset="-122"/>
            </a:endParaRPr>
          </a:p>
          <a:p>
            <a:r>
              <a:rPr lang="zh-CN" altLang="en-US" sz="1200" b="1" dirty="0" smtClean="0">
                <a:latin typeface="微软雅黑" panose="020B0503020204020204" pitchFamily="34" charset="-122"/>
                <a:ea typeface="微软雅黑" panose="020B0503020204020204" pitchFamily="34" charset="-122"/>
              </a:rPr>
              <a:t>提示</a:t>
            </a:r>
            <a:endParaRPr lang="en-US"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请注意在转发内部信息</a:t>
            </a:r>
            <a:r>
              <a:rPr lang="en-US" altLang="zh-CN" sz="1200" dirty="0" smtClean="0">
                <a:latin typeface="微软雅黑" panose="020B0503020204020204" pitchFamily="34" charset="-122"/>
                <a:ea typeface="微软雅黑" panose="020B0503020204020204" pitchFamily="34" charset="-122"/>
              </a:rPr>
              <a:t>(Internal)</a:t>
            </a:r>
            <a:r>
              <a:rPr lang="zh-CN" altLang="en-US" sz="1200" dirty="0" smtClean="0">
                <a:latin typeface="微软雅黑" panose="020B0503020204020204" pitchFamily="34" charset="-122"/>
                <a:ea typeface="微软雅黑" panose="020B0503020204020204" pitchFamily="34" charset="-122"/>
              </a:rPr>
              <a:t>信息时， 要遵守公司有关的法律（例如，隐私保护方面）、法规和合同（例如，保密协议）中的有关规定。</a:t>
            </a:r>
            <a:endParaRPr lang="en-US" sz="1200" dirty="0">
              <a:effectLst/>
              <a:latin typeface="微软雅黑" panose="020B0503020204020204" pitchFamily="34" charset="-122"/>
              <a:ea typeface="微软雅黑" panose="020B0503020204020204" pitchFamily="34" charset="-122"/>
            </a:endParaRPr>
          </a:p>
        </p:txBody>
      </p:sp>
      <p:sp>
        <p:nvSpPr>
          <p:cNvPr id="8" name="Rechteck 67"/>
          <p:cNvSpPr/>
          <p:nvPr/>
        </p:nvSpPr>
        <p:spPr>
          <a:xfrm>
            <a:off x="4174391" y="2650550"/>
            <a:ext cx="3416579" cy="2492990"/>
          </a:xfrm>
          <a:prstGeom prst="rect">
            <a:avLst/>
          </a:prstGeom>
        </p:spPr>
        <p:txBody>
          <a:bodyPr wrap="square">
            <a:spAutoFit/>
          </a:bodyPr>
          <a:lstStyle/>
          <a:p>
            <a:r>
              <a:rPr lang="zh-CN" altLang="en-US" sz="1200" b="1" dirty="0" smtClean="0">
                <a:latin typeface="微软雅黑" panose="020B0503020204020204" pitchFamily="34" charset="-122"/>
                <a:ea typeface="微软雅黑" panose="020B0503020204020204" pitchFamily="34" charset="-122"/>
              </a:rPr>
              <a:t>受限权限访问</a:t>
            </a:r>
            <a:r>
              <a:rPr lang="en-US" sz="1200" dirty="0">
                <a:latin typeface="微软雅黑" panose="020B0503020204020204" pitchFamily="34" charset="-122"/>
                <a:ea typeface="微软雅黑" panose="020B0503020204020204" pitchFamily="34" charset="-122"/>
              </a:rPr>
              <a:t/>
            </a:r>
            <a:br>
              <a:rPr lang="en-US" sz="1200" dirty="0">
                <a:latin typeface="微软雅黑" panose="020B0503020204020204" pitchFamily="34" charset="-122"/>
                <a:ea typeface="微软雅黑" panose="020B0503020204020204" pitchFamily="34" charset="-122"/>
              </a:rPr>
            </a:br>
            <a:r>
              <a:rPr lang="zh-CN" altLang="en-US" sz="1200" dirty="0" smtClean="0">
                <a:latin typeface="微软雅黑" panose="020B0503020204020204" pitchFamily="34" charset="-122"/>
                <a:ea typeface="微软雅黑" panose="020B0503020204020204" pitchFamily="34" charset="-122"/>
              </a:rPr>
              <a:t>要避免非授权非访问，但非授权访问对公司业务的影响有限</a:t>
            </a:r>
            <a:endParaRPr lang="en-US" sz="1200" dirty="0" smtClean="0">
              <a:latin typeface="微软雅黑" panose="020B0503020204020204" pitchFamily="34" charset="-122"/>
              <a:ea typeface="微软雅黑" panose="020B0503020204020204" pitchFamily="34" charset="-122"/>
            </a:endParaRPr>
          </a:p>
          <a:p>
            <a:endParaRPr lang="en-US" sz="1200" dirty="0" smtClean="0">
              <a:latin typeface="微软雅黑" panose="020B0503020204020204" pitchFamily="34" charset="-122"/>
              <a:ea typeface="微软雅黑" panose="020B0503020204020204" pitchFamily="34" charset="-122"/>
            </a:endParaRPr>
          </a:p>
          <a:p>
            <a:pPr marL="171450" lvl="0" indent="-17145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主要的访问权限由信息所有者决定</a:t>
            </a:r>
            <a:endParaRPr lang="en-US" sz="1200" dirty="0">
              <a:latin typeface="微软雅黑" panose="020B0503020204020204" pitchFamily="34" charset="-122"/>
              <a:ea typeface="微软雅黑" panose="020B0503020204020204" pitchFamily="34" charset="-122"/>
            </a:endParaRPr>
          </a:p>
          <a:p>
            <a:pPr marL="171450" lvl="0" indent="-17145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信息的发送要根据按需原则</a:t>
            </a:r>
            <a:endParaRPr lang="en-US" sz="1200" dirty="0">
              <a:latin typeface="微软雅黑" panose="020B0503020204020204" pitchFamily="34" charset="-122"/>
              <a:ea typeface="微软雅黑" panose="020B0503020204020204" pitchFamily="34" charset="-122"/>
            </a:endParaRPr>
          </a:p>
          <a:p>
            <a:pPr marL="171450" lvl="0" indent="-17145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流程控制基于合同和信任</a:t>
            </a:r>
            <a:endParaRPr lang="en-US" sz="1200" dirty="0">
              <a:latin typeface="微软雅黑" panose="020B0503020204020204" pitchFamily="34" charset="-122"/>
              <a:ea typeface="微软雅黑" panose="020B0503020204020204" pitchFamily="34" charset="-122"/>
            </a:endParaRPr>
          </a:p>
          <a:p>
            <a:endParaRPr lang="en-US" sz="1200"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提示</a:t>
            </a:r>
            <a:endParaRPr lang="en-US" sz="1200" dirty="0" smtClean="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请注意在</a:t>
            </a:r>
            <a:r>
              <a:rPr lang="zh-CN" altLang="en-US" sz="1200" dirty="0" smtClean="0">
                <a:latin typeface="微软雅黑" panose="020B0503020204020204" pitchFamily="34" charset="-122"/>
                <a:ea typeface="微软雅黑" panose="020B0503020204020204" pitchFamily="34" charset="-122"/>
              </a:rPr>
              <a:t>转发</a:t>
            </a:r>
            <a:r>
              <a:rPr lang="zh-CN" altLang="en-US" sz="1200" dirty="0">
                <a:latin typeface="微软雅黑" panose="020B0503020204020204" pitchFamily="34" charset="-122"/>
                <a:ea typeface="微软雅黑" panose="020B0503020204020204" pitchFamily="34" charset="-122"/>
              </a:rPr>
              <a:t>保密信息</a:t>
            </a:r>
            <a:r>
              <a:rPr lang="en-US" altLang="zh-CN" sz="1200" dirty="0">
                <a:latin typeface="微软雅黑" panose="020B0503020204020204" pitchFamily="34" charset="-122"/>
                <a:ea typeface="微软雅黑" panose="020B0503020204020204" pitchFamily="34" charset="-122"/>
              </a:rPr>
              <a:t>(Restricted)</a:t>
            </a:r>
            <a:r>
              <a:rPr lang="zh-CN" altLang="en-US" sz="1200" dirty="0">
                <a:latin typeface="微软雅黑" panose="020B0503020204020204" pitchFamily="34" charset="-122"/>
                <a:ea typeface="微软雅黑" panose="020B0503020204020204" pitchFamily="34" charset="-122"/>
              </a:rPr>
              <a:t>信息时， 要遵守公司有关的法律（例如，隐私保护方面）、法规和合同（例如，保密协议）中的有关规定</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是受限信息</a:t>
            </a:r>
            <a:endParaRPr lang="en-US" sz="1200" dirty="0">
              <a:latin typeface="微软雅黑" panose="020B0503020204020204" pitchFamily="34" charset="-122"/>
              <a:ea typeface="微软雅黑" panose="020B0503020204020204" pitchFamily="34" charset="-122"/>
            </a:endParaRPr>
          </a:p>
        </p:txBody>
      </p:sp>
      <p:sp>
        <p:nvSpPr>
          <p:cNvPr id="9" name="Rechteck 68"/>
          <p:cNvSpPr/>
          <p:nvPr/>
        </p:nvSpPr>
        <p:spPr>
          <a:xfrm>
            <a:off x="8232649" y="2742883"/>
            <a:ext cx="3547632" cy="1938992"/>
          </a:xfrm>
          <a:prstGeom prst="rect">
            <a:avLst/>
          </a:prstGeom>
        </p:spPr>
        <p:txBody>
          <a:bodyPr wrap="square">
            <a:spAutoFit/>
          </a:bodyPr>
          <a:lstStyle/>
          <a:p>
            <a:r>
              <a:rPr lang="zh-CN" altLang="en-US" sz="1200" b="1" dirty="0" smtClean="0">
                <a:latin typeface="微软雅黑" panose="020B0503020204020204" pitchFamily="34" charset="-122"/>
                <a:ea typeface="微软雅黑" panose="020B0503020204020204" pitchFamily="34" charset="-122"/>
              </a:rPr>
              <a:t>严格受限权限访问</a:t>
            </a:r>
            <a:r>
              <a:rPr lang="en-US" sz="1200" dirty="0">
                <a:latin typeface="微软雅黑" panose="020B0503020204020204" pitchFamily="34" charset="-122"/>
                <a:ea typeface="微软雅黑" panose="020B0503020204020204" pitchFamily="34" charset="-122"/>
              </a:rPr>
              <a:t/>
            </a:r>
            <a:br>
              <a:rPr lang="en-US" sz="1200" dirty="0">
                <a:latin typeface="微软雅黑" panose="020B0503020204020204" pitchFamily="34" charset="-122"/>
                <a:ea typeface="微软雅黑" panose="020B0503020204020204" pitchFamily="34" charset="-122"/>
              </a:rPr>
            </a:br>
            <a:r>
              <a:rPr lang="zh-CN" altLang="en-US" sz="1200" dirty="0" smtClean="0">
                <a:latin typeface="微软雅黑" panose="020B0503020204020204" pitchFamily="34" charset="-122"/>
                <a:ea typeface="微软雅黑" panose="020B0503020204020204" pitchFamily="34" charset="-122"/>
              </a:rPr>
              <a:t>必须避免非授权访问</a:t>
            </a:r>
            <a:r>
              <a:rPr lang="en-US"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因为由此会对公司的业务造成重大的伤害</a:t>
            </a:r>
            <a:endParaRPr lang="en-US" sz="1200" dirty="0">
              <a:latin typeface="微软雅黑" panose="020B0503020204020204" pitchFamily="34" charset="-122"/>
              <a:ea typeface="微软雅黑" panose="020B0503020204020204" pitchFamily="34" charset="-122"/>
            </a:endParaRPr>
          </a:p>
          <a:p>
            <a:endParaRPr lang="en-US" sz="12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权限必须由信息所有者指定的人来决定</a:t>
            </a:r>
            <a:endParaRPr lang="en-US" altLang="zh-CN" sz="1200" dirty="0" smtClean="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未经信息所有者允许，不得转发</a:t>
            </a:r>
            <a:endParaRPr lang="en-US" sz="1200" dirty="0" smtClean="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保存或发送时必须有安全措施</a:t>
            </a:r>
            <a:r>
              <a:rPr lang="en-US" altLang="zh-CN" sz="1200" dirty="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（例如，加密）</a:t>
            </a:r>
            <a:endParaRPr lang="en-US" sz="1200" dirty="0" smtClean="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基于合同、信任和技术</a:t>
            </a:r>
            <a:r>
              <a:rPr lang="zh-CN" altLang="en-US" sz="1200" dirty="0" smtClean="0">
                <a:latin typeface="微软雅黑" panose="020B0503020204020204" pitchFamily="34" charset="-122"/>
                <a:ea typeface="微软雅黑" panose="020B0503020204020204" pitchFamily="34" charset="-122"/>
              </a:rPr>
              <a:t>措施进行管控</a:t>
            </a:r>
            <a:endParaRPr lang="en-US" sz="1200" dirty="0" smtClean="0">
              <a:latin typeface="微软雅黑" panose="020B0503020204020204" pitchFamily="34" charset="-122"/>
              <a:ea typeface="微软雅黑" panose="020B0503020204020204" pitchFamily="34" charset="-122"/>
            </a:endParaRPr>
          </a:p>
          <a:p>
            <a:endParaRPr lang="en-US" sz="1200" dirty="0" smtClean="0">
              <a:latin typeface="微软雅黑" panose="020B0503020204020204" pitchFamily="34" charset="-122"/>
              <a:ea typeface="微软雅黑" panose="020B0503020204020204" pitchFamily="34" charset="-122"/>
            </a:endParaRPr>
          </a:p>
          <a:p>
            <a:endParaRPr lang="en-US" sz="1200" dirty="0">
              <a:effectLst/>
              <a:latin typeface="微软雅黑" panose="020B0503020204020204" pitchFamily="34" charset="-122"/>
              <a:ea typeface="微软雅黑" panose="020B0503020204020204" pitchFamily="34" charset="-122"/>
            </a:endParaRPr>
          </a:p>
        </p:txBody>
      </p:sp>
      <p:cxnSp>
        <p:nvCxnSpPr>
          <p:cNvPr id="10" name="Gerade Verbindung 35850"/>
          <p:cNvCxnSpPr/>
          <p:nvPr/>
        </p:nvCxnSpPr>
        <p:spPr bwMode="gray">
          <a:xfrm>
            <a:off x="3870389" y="1818736"/>
            <a:ext cx="9525" cy="4001493"/>
          </a:xfrm>
          <a:prstGeom prst="line">
            <a:avLst/>
          </a:prstGeom>
          <a:ln w="31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 name="Gerade Verbindung 122"/>
          <p:cNvCxnSpPr/>
          <p:nvPr/>
        </p:nvCxnSpPr>
        <p:spPr bwMode="gray">
          <a:xfrm>
            <a:off x="7698521" y="1802691"/>
            <a:ext cx="9525" cy="4017538"/>
          </a:xfrm>
          <a:prstGeom prst="line">
            <a:avLst/>
          </a:prstGeom>
          <a:ln w="317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2" name="Textfeld 5"/>
          <p:cNvSpPr txBox="1"/>
          <p:nvPr/>
        </p:nvSpPr>
        <p:spPr bwMode="gray">
          <a:xfrm>
            <a:off x="1478816" y="1888980"/>
            <a:ext cx="1371600" cy="548640"/>
          </a:xfrm>
          <a:prstGeom prst="rect">
            <a:avLst/>
          </a:prstGeom>
          <a:noFill/>
          <a:ln>
            <a:solidFill>
              <a:schemeClr val="accent1"/>
            </a:solidFill>
          </a:ln>
        </p:spPr>
        <p:txBody>
          <a:bodyPr vert="horz" wrap="square" lIns="0" tIns="0" rIns="0" bIns="0" rtlCol="0">
            <a:noAutofit/>
          </a:bodyPr>
          <a:lstStyle/>
          <a:p>
            <a:pPr algn="ctr"/>
            <a:r>
              <a:rPr lang="zh-CN" altLang="en-US" sz="1600" b="1" dirty="0" smtClean="0">
                <a:solidFill>
                  <a:srgbClr val="0091DF"/>
                </a:solidFill>
                <a:latin typeface="微软雅黑" panose="020B0503020204020204" pitchFamily="34" charset="-122"/>
                <a:ea typeface="微软雅黑" panose="020B0503020204020204" pitchFamily="34" charset="-122"/>
                <a:cs typeface="Times New Roman" panose="02020603050405020304" pitchFamily="18" charset="0"/>
              </a:rPr>
              <a:t>内部信息</a:t>
            </a:r>
            <a:r>
              <a:rPr lang="en-US" altLang="zh-CN" sz="1600" b="1" dirty="0" smtClean="0">
                <a:solidFill>
                  <a:srgbClr val="0091DF"/>
                </a:solidFill>
                <a:latin typeface="微软雅黑" panose="020B0503020204020204" pitchFamily="34" charset="-122"/>
                <a:ea typeface="微软雅黑" panose="020B0503020204020204" pitchFamily="34" charset="-122"/>
                <a:cs typeface="Times New Roman" panose="02020603050405020304" pitchFamily="18" charset="0"/>
              </a:rPr>
              <a:t>(</a:t>
            </a:r>
            <a:r>
              <a:rPr lang="en-US" sz="1600" b="1" dirty="0" smtClean="0">
                <a:solidFill>
                  <a:srgbClr val="0091DF"/>
                </a:solidFill>
                <a:latin typeface="微软雅黑" panose="020B0503020204020204" pitchFamily="34" charset="-122"/>
                <a:ea typeface="微软雅黑" panose="020B0503020204020204" pitchFamily="34" charset="-122"/>
                <a:cs typeface="Times New Roman" panose="02020603050405020304" pitchFamily="18" charset="0"/>
              </a:rPr>
              <a:t>Internal)</a:t>
            </a:r>
            <a:endParaRPr lang="en-US" sz="1600" b="1" dirty="0">
              <a:solidFill>
                <a:srgbClr val="0091D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Textfeld 5"/>
          <p:cNvSpPr txBox="1"/>
          <p:nvPr/>
        </p:nvSpPr>
        <p:spPr bwMode="gray">
          <a:xfrm>
            <a:off x="8501981" y="1888982"/>
            <a:ext cx="1371600" cy="548640"/>
          </a:xfrm>
          <a:prstGeom prst="rect">
            <a:avLst/>
          </a:prstGeom>
          <a:noFill/>
          <a:ln>
            <a:solidFill>
              <a:schemeClr val="accent1"/>
            </a:solidFill>
          </a:ln>
        </p:spPr>
        <p:txBody>
          <a:bodyPr vert="horz" wrap="square" lIns="0" tIns="0" rIns="0" bIns="0" rtlCol="0">
            <a:noAutofit/>
          </a:bodyPr>
          <a:lstStyle/>
          <a:p>
            <a:pPr algn="ctr"/>
            <a:r>
              <a:rPr lang="zh-CN" altLang="en-US" sz="1600" b="1" dirty="0" smtClean="0">
                <a:solidFill>
                  <a:srgbClr val="C32A1F"/>
                </a:solidFill>
                <a:latin typeface="微软雅黑" panose="020B0503020204020204" pitchFamily="34" charset="-122"/>
                <a:ea typeface="微软雅黑" panose="020B0503020204020204" pitchFamily="34" charset="-122"/>
                <a:cs typeface="Times New Roman" panose="02020603050405020304" pitchFamily="18" charset="0"/>
              </a:rPr>
              <a:t>绝密信息</a:t>
            </a:r>
            <a:r>
              <a:rPr lang="en-US" altLang="zh-CN" sz="1600" b="1" dirty="0" smtClean="0">
                <a:solidFill>
                  <a:srgbClr val="C32A1F"/>
                </a:solidFill>
                <a:latin typeface="微软雅黑" panose="020B0503020204020204" pitchFamily="34" charset="-122"/>
                <a:ea typeface="微软雅黑" panose="020B0503020204020204" pitchFamily="34" charset="-122"/>
                <a:cs typeface="Times New Roman" panose="02020603050405020304" pitchFamily="18" charset="0"/>
              </a:rPr>
              <a:t>(Secret)</a:t>
            </a:r>
            <a:endParaRPr lang="en-US" sz="1600" b="1" dirty="0">
              <a:solidFill>
                <a:srgbClr val="C32A1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Textfeld 5"/>
          <p:cNvSpPr txBox="1"/>
          <p:nvPr/>
        </p:nvSpPr>
        <p:spPr bwMode="gray">
          <a:xfrm>
            <a:off x="4986356" y="1888981"/>
            <a:ext cx="1371600" cy="548640"/>
          </a:xfrm>
          <a:prstGeom prst="rect">
            <a:avLst/>
          </a:prstGeom>
          <a:noFill/>
          <a:ln>
            <a:solidFill>
              <a:schemeClr val="accent1"/>
            </a:solidFill>
          </a:ln>
        </p:spPr>
        <p:txBody>
          <a:bodyPr vert="horz" wrap="square" lIns="0" tIns="0" rIns="0" bIns="0" rtlCol="0">
            <a:noAutofit/>
          </a:bodyPr>
          <a:lstStyle/>
          <a:p>
            <a:pPr algn="ctr"/>
            <a:r>
              <a:rPr lang="zh-CN" altLang="en-US" sz="16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b="1" dirty="0" smtClean="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保密信息</a:t>
            </a:r>
            <a:r>
              <a:rPr lang="en-US" altLang="zh-CN" sz="1600" b="1" dirty="0" smtClean="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(Restricted)</a:t>
            </a:r>
            <a:endParaRPr lang="en-US" sz="1600" b="1"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1496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b="1" dirty="0" smtClean="0">
                <a:latin typeface="+mn-ea"/>
              </a:rPr>
              <a:t>公司信</a:t>
            </a:r>
            <a:r>
              <a:rPr lang="zh-CN" altLang="en-US" b="1" dirty="0">
                <a:latin typeface="+mn-ea"/>
              </a:rPr>
              <a:t>息安全七大规则</a:t>
            </a:r>
            <a:endParaRPr lang="en-US" dirty="0"/>
          </a:p>
        </p:txBody>
      </p:sp>
      <p:sp>
        <p:nvSpPr>
          <p:cNvPr id="9" name="Slide Number Placeholder 8"/>
          <p:cNvSpPr>
            <a:spLocks noGrp="1"/>
          </p:cNvSpPr>
          <p:nvPr>
            <p:ph type="sldNum" sz="quarter" idx="12"/>
          </p:nvPr>
        </p:nvSpPr>
        <p:spPr/>
        <p:txBody>
          <a:bodyPr/>
          <a:lstStyle/>
          <a:p>
            <a:fld id="{EEAD9179-7A6B-4268-BEB2-F3B8EB06115B}" type="slidenum">
              <a:rPr lang="en-US" smtClean="0"/>
              <a:pPr/>
              <a:t>9</a:t>
            </a:fld>
            <a:endParaRPr lang="en-US" dirty="0"/>
          </a:p>
        </p:txBody>
      </p:sp>
      <p:sp>
        <p:nvSpPr>
          <p:cNvPr id="12" name="Content Placeholder 2"/>
          <p:cNvSpPr txBox="1">
            <a:spLocks/>
          </p:cNvSpPr>
          <p:nvPr/>
        </p:nvSpPr>
        <p:spPr bwMode="gray">
          <a:xfrm>
            <a:off x="1613694" y="813739"/>
            <a:ext cx="8431213" cy="3206482"/>
          </a:xfrm>
          <a:prstGeom prst="rect">
            <a:avLst/>
          </a:prstGeom>
        </p:spPr>
        <p:txBody>
          <a:bodyPr vert="horz" lIns="0" tIns="0" rIns="0" bIns="0" rtlCol="0">
            <a:noAutofit/>
          </a:bodyPr>
          <a:lstStyle>
            <a:lvl1pPr marL="0" indent="0" algn="l" defTabSz="1218036" rtl="0" eaLnBrk="1" latinLnBrk="0" hangingPunct="1">
              <a:spcBef>
                <a:spcPts val="299"/>
              </a:spcBef>
              <a:spcAft>
                <a:spcPts val="598"/>
              </a:spcAft>
              <a:buClr>
                <a:schemeClr val="accent2"/>
              </a:buClr>
              <a:buSzPct val="110000"/>
              <a:buFont typeface="Arial" pitchFamily="34" charset="0"/>
              <a:buNone/>
              <a:defRPr sz="1795" kern="1200" baseline="0">
                <a:solidFill>
                  <a:schemeClr val="tx1"/>
                </a:solidFill>
                <a:latin typeface="+mn-lt"/>
                <a:ea typeface="+mn-ea"/>
                <a:cs typeface="+mn-cs"/>
              </a:defRPr>
            </a:lvl1pPr>
            <a:lvl2pPr marL="269119" indent="-269119" algn="l" defTabSz="1218036" rtl="0" eaLnBrk="1" latinLnBrk="0" hangingPunct="1">
              <a:spcBef>
                <a:spcPts val="299"/>
              </a:spcBef>
              <a:spcAft>
                <a:spcPts val="598"/>
              </a:spcAft>
              <a:buClr>
                <a:schemeClr val="accent1"/>
              </a:buClr>
              <a:buSzPct val="110000"/>
              <a:buFont typeface="Arial" pitchFamily="34" charset="0"/>
              <a:buChar char="•"/>
              <a:defRPr sz="1795" kern="1200">
                <a:solidFill>
                  <a:schemeClr val="tx1"/>
                </a:solidFill>
                <a:latin typeface="+mn-lt"/>
                <a:ea typeface="+mn-ea"/>
                <a:cs typeface="+mn-cs"/>
              </a:defRPr>
            </a:lvl2pPr>
            <a:lvl3pPr marL="538239" indent="-269119" algn="l" defTabSz="1218036" rtl="0" eaLnBrk="1" latinLnBrk="0" hangingPunct="1">
              <a:spcBef>
                <a:spcPts val="299"/>
              </a:spcBef>
              <a:spcAft>
                <a:spcPts val="598"/>
              </a:spcAft>
              <a:buClr>
                <a:srgbClr val="6BC200"/>
              </a:buClr>
              <a:buSzPct val="110000"/>
              <a:buFont typeface="Arial" pitchFamily="34" charset="0"/>
              <a:buChar char="•"/>
              <a:defRPr sz="1795" kern="1200">
                <a:solidFill>
                  <a:schemeClr val="tx1"/>
                </a:solidFill>
                <a:latin typeface="+mn-lt"/>
                <a:ea typeface="+mn-ea"/>
                <a:cs typeface="+mn-cs"/>
              </a:defRPr>
            </a:lvl3pPr>
            <a:lvl4pPr marL="807358" indent="-269119" algn="l" defTabSz="1218036" rtl="0" eaLnBrk="1" latinLnBrk="0" hangingPunct="1">
              <a:spcBef>
                <a:spcPts val="299"/>
              </a:spcBef>
              <a:spcAft>
                <a:spcPts val="598"/>
              </a:spcAft>
              <a:buClr>
                <a:schemeClr val="accent5"/>
              </a:buClr>
              <a:buSzPct val="110000"/>
              <a:buFont typeface="Arial" pitchFamily="34" charset="0"/>
              <a:buChar char="•"/>
              <a:defRPr sz="1795" kern="1200">
                <a:solidFill>
                  <a:schemeClr val="tx1"/>
                </a:solidFill>
                <a:latin typeface="+mn-lt"/>
                <a:ea typeface="+mn-ea"/>
                <a:cs typeface="+mn-cs"/>
              </a:defRPr>
            </a:lvl4pPr>
            <a:lvl5pPr marL="1076477" indent="-269119"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5pPr>
            <a:lvl6pPr marL="1076976" indent="-269244"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6pPr>
            <a:lvl7pPr marL="1076976" indent="-269244"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7pPr>
            <a:lvl8pPr marL="1076976" indent="-269244"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8pPr>
            <a:lvl9pPr marL="1076976" indent="-269244" algn="l" defTabSz="1218036" rtl="0" eaLnBrk="1" latinLnBrk="0" hangingPunct="1">
              <a:spcBef>
                <a:spcPts val="299"/>
              </a:spcBef>
              <a:spcAft>
                <a:spcPts val="598"/>
              </a:spcAft>
              <a:buClr>
                <a:schemeClr val="accent6"/>
              </a:buClr>
              <a:buSzPct val="110000"/>
              <a:buFont typeface="Arial" pitchFamily="34" charset="0"/>
              <a:buChar char="•"/>
              <a:defRPr sz="1795" kern="1200">
                <a:solidFill>
                  <a:schemeClr val="tx1"/>
                </a:solidFill>
                <a:latin typeface="+mn-lt"/>
                <a:ea typeface="+mn-ea"/>
                <a:cs typeface="+mn-cs"/>
              </a:defRPr>
            </a:lvl9pPr>
          </a:lstStyle>
          <a:p>
            <a:pPr marL="342900" marR="0" lvl="0" indent="-342900" algn="ctr" defTabSz="1218036" rtl="0" eaLnBrk="1" fontAlgn="auto" latinLnBrk="0" hangingPunct="1">
              <a:lnSpc>
                <a:spcPct val="100000"/>
              </a:lnSpc>
              <a:spcBef>
                <a:spcPts val="299"/>
              </a:spcBef>
              <a:spcAft>
                <a:spcPts val="598"/>
              </a:spcAft>
              <a:buClr>
                <a:srgbClr val="6BC200"/>
              </a:buClr>
              <a:buSzPct val="110000"/>
              <a:buFont typeface="Wingdings" panose="05000000000000000000" pitchFamily="2" charset="2"/>
              <a:buChar char="ü"/>
              <a:tabLst/>
              <a:defRPr/>
            </a:pPr>
            <a:endParaRPr kumimoji="0" lang="en-US" altLang="zh-CN"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endParaRPr>
          </a:p>
          <a:p>
            <a:pPr marL="342900" marR="0" lvl="0" indent="-342900" defTabSz="1218036" rtl="0" eaLnBrk="1" fontAlgn="auto" latinLnBrk="0" hangingPunct="1">
              <a:lnSpc>
                <a:spcPct val="100000"/>
              </a:lnSpc>
              <a:spcBef>
                <a:spcPts val="299"/>
              </a:spcBef>
              <a:spcAft>
                <a:spcPts val="598"/>
              </a:spcAft>
              <a:buClr>
                <a:srgbClr val="6BC200"/>
              </a:buClr>
              <a:buSzPct val="110000"/>
              <a:buFont typeface="Wingdings" panose="05000000000000000000" pitchFamily="2" charset="2"/>
              <a:buChar char="ü"/>
              <a:tabLst/>
              <a:defRPr/>
            </a:pPr>
            <a:r>
              <a:rPr kumimoji="0" lang="zh-CN" alt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原则</a:t>
            </a:r>
            <a:r>
              <a:rPr kumimoji="0" 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-1</a:t>
            </a:r>
            <a:r>
              <a:rPr kumimoji="0" lang="en-US"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谨慎处理信息</a:t>
            </a:r>
            <a:r>
              <a:rPr kumimoji="0" lang="en-US"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      		</a:t>
            </a:r>
          </a:p>
          <a:p>
            <a:pPr marL="342900" marR="0" lvl="0" indent="-342900" defTabSz="1218036" rtl="0" eaLnBrk="1" fontAlgn="auto" latinLnBrk="0" hangingPunct="1">
              <a:lnSpc>
                <a:spcPct val="100000"/>
              </a:lnSpc>
              <a:spcBef>
                <a:spcPts val="299"/>
              </a:spcBef>
              <a:spcAft>
                <a:spcPts val="598"/>
              </a:spcAft>
              <a:buClr>
                <a:srgbClr val="6BC200"/>
              </a:buClr>
              <a:buSzPct val="110000"/>
              <a:buFont typeface="Wingdings" panose="05000000000000000000" pitchFamily="2" charset="2"/>
              <a:buChar char="ü"/>
              <a:tabLst/>
              <a:defRPr/>
            </a:pPr>
            <a:r>
              <a:rPr kumimoji="0" lang="zh-CN" alt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原则</a:t>
            </a:r>
            <a:r>
              <a:rPr kumimoji="0" 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-2  </a:t>
            </a:r>
            <a:r>
              <a:rPr kumimoji="0" lang="zh-CN" altLang="en-US"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谨慎地交流</a:t>
            </a:r>
            <a:r>
              <a:rPr kumimoji="0" lang="en-US" altLang="zh-CN"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			</a:t>
            </a:r>
          </a:p>
          <a:p>
            <a:pPr marL="342900" marR="0" lvl="0" indent="-342900" defTabSz="1218036" rtl="0" eaLnBrk="1" fontAlgn="auto" latinLnBrk="0" hangingPunct="1">
              <a:lnSpc>
                <a:spcPct val="100000"/>
              </a:lnSpc>
              <a:spcBef>
                <a:spcPts val="299"/>
              </a:spcBef>
              <a:spcAft>
                <a:spcPts val="598"/>
              </a:spcAft>
              <a:buClr>
                <a:srgbClr val="6BC200"/>
              </a:buClr>
              <a:buSzPct val="110000"/>
              <a:buFont typeface="Wingdings" panose="05000000000000000000" pitchFamily="2" charset="2"/>
              <a:buChar char="ü"/>
              <a:tabLst/>
              <a:defRPr/>
            </a:pPr>
            <a:r>
              <a:rPr kumimoji="0" lang="zh-CN" alt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原则</a:t>
            </a:r>
            <a:r>
              <a:rPr kumimoji="0" 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-3</a:t>
            </a:r>
            <a:r>
              <a:rPr kumimoji="0" lang="en-US"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保护您的身份 </a:t>
            </a:r>
            <a:r>
              <a:rPr kumimoji="0" lang="en-US" altLang="zh-CN"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			</a:t>
            </a:r>
          </a:p>
          <a:p>
            <a:pPr marL="342900" marR="0" lvl="0" indent="-342900" defTabSz="1218036" rtl="0" eaLnBrk="1" fontAlgn="auto" latinLnBrk="0" hangingPunct="1">
              <a:lnSpc>
                <a:spcPct val="100000"/>
              </a:lnSpc>
              <a:spcBef>
                <a:spcPts val="299"/>
              </a:spcBef>
              <a:spcAft>
                <a:spcPts val="598"/>
              </a:spcAft>
              <a:buClr>
                <a:srgbClr val="6BC200"/>
              </a:buClr>
              <a:buSzPct val="110000"/>
              <a:buFont typeface="Wingdings" panose="05000000000000000000" pitchFamily="2" charset="2"/>
              <a:buChar char="ü"/>
              <a:tabLst/>
              <a:defRPr/>
            </a:pPr>
            <a:r>
              <a:rPr kumimoji="0" lang="zh-CN" alt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原则</a:t>
            </a:r>
            <a:r>
              <a:rPr kumimoji="0" 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-4  </a:t>
            </a:r>
            <a:r>
              <a:rPr kumimoji="0" lang="zh-CN" altLang="en-US"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看管好您的办公设备 </a:t>
            </a:r>
            <a:r>
              <a:rPr kumimoji="0" lang="en-US" altLang="zh-CN"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		</a:t>
            </a:r>
          </a:p>
          <a:p>
            <a:pPr marL="342900" marR="0" lvl="0" indent="-342900" defTabSz="1218036" rtl="0" eaLnBrk="1" fontAlgn="auto" latinLnBrk="0" hangingPunct="1">
              <a:lnSpc>
                <a:spcPct val="100000"/>
              </a:lnSpc>
              <a:spcBef>
                <a:spcPts val="299"/>
              </a:spcBef>
              <a:spcAft>
                <a:spcPts val="598"/>
              </a:spcAft>
              <a:buClr>
                <a:srgbClr val="6BC200"/>
              </a:buClr>
              <a:buSzPct val="110000"/>
              <a:buFont typeface="Wingdings" panose="05000000000000000000" pitchFamily="2" charset="2"/>
              <a:buChar char="ü"/>
              <a:tabLst/>
              <a:defRPr/>
            </a:pPr>
            <a:r>
              <a:rPr kumimoji="0" lang="zh-CN" alt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原则</a:t>
            </a:r>
            <a:r>
              <a:rPr kumimoji="0" 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-5  </a:t>
            </a:r>
            <a:r>
              <a:rPr kumimoji="0" lang="zh-CN" altLang="en-US"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保持工作岗位的整洁 </a:t>
            </a:r>
            <a:r>
              <a:rPr kumimoji="0" lang="en-US" altLang="zh-CN"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		</a:t>
            </a:r>
          </a:p>
          <a:p>
            <a:pPr marL="342900" lvl="0" indent="-342900">
              <a:buClr>
                <a:srgbClr val="6BC200"/>
              </a:buClr>
              <a:buFont typeface="Wingdings" panose="05000000000000000000" pitchFamily="2" charset="2"/>
              <a:buChar char="ü"/>
              <a:defRPr/>
            </a:pPr>
            <a:r>
              <a:rPr kumimoji="0" lang="zh-CN" alt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原则</a:t>
            </a:r>
            <a:r>
              <a:rPr kumimoji="0" 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-6  </a:t>
            </a:r>
            <a:r>
              <a:rPr kumimoji="0" lang="zh-CN" altLang="en-US"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在旅途或家中办</a:t>
            </a:r>
            <a:r>
              <a:rPr lang="zh-CN" altLang="en-US" sz="1600" dirty="0">
                <a:solidFill>
                  <a:srgbClr val="4D4D4D"/>
                </a:solidFill>
                <a:latin typeface="微软雅黑" panose="020B0503020204020204" pitchFamily="34" charset="-122"/>
                <a:ea typeface="微软雅黑" panose="020B0503020204020204" pitchFamily="34" charset="-122"/>
              </a:rPr>
              <a:t>公保持警惕</a:t>
            </a:r>
            <a:r>
              <a:rPr kumimoji="0" lang="en-US" altLang="zh-CN"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		</a:t>
            </a:r>
            <a:endParaRPr lang="en-US" sz="1200" dirty="0">
              <a:solidFill>
                <a:srgbClr val="4D4D4D"/>
              </a:solidFill>
              <a:latin typeface="微软雅黑" panose="020B0503020204020204" pitchFamily="34" charset="-122"/>
              <a:ea typeface="微软雅黑" panose="020B0503020204020204" pitchFamily="34" charset="-122"/>
            </a:endParaRPr>
          </a:p>
          <a:p>
            <a:pPr marL="342900" marR="0" lvl="0" indent="-342900" defTabSz="1218036" rtl="0" eaLnBrk="1" fontAlgn="auto" latinLnBrk="0" hangingPunct="1">
              <a:lnSpc>
                <a:spcPct val="100000"/>
              </a:lnSpc>
              <a:spcBef>
                <a:spcPts val="299"/>
              </a:spcBef>
              <a:spcAft>
                <a:spcPts val="598"/>
              </a:spcAft>
              <a:buClr>
                <a:srgbClr val="6BC200"/>
              </a:buClr>
              <a:buSzPct val="110000"/>
              <a:buFont typeface="Wingdings" panose="05000000000000000000" pitchFamily="2" charset="2"/>
              <a:buChar char="ü"/>
              <a:tabLst/>
              <a:defRPr/>
            </a:pPr>
            <a:r>
              <a:rPr kumimoji="0" lang="zh-CN" alt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原则</a:t>
            </a:r>
            <a:r>
              <a:rPr kumimoji="0" lang="en-US" sz="1600" b="0" i="1" u="none" strike="noStrike" kern="1200" cap="none" spc="0" normalizeH="0" baseline="0" noProof="0" dirty="0" smtClean="0">
                <a:ln>
                  <a:noFill/>
                </a:ln>
                <a:solidFill>
                  <a:srgbClr val="6BC200"/>
                </a:solidFill>
                <a:effectLst/>
                <a:uLnTx/>
                <a:uFillTx/>
                <a:latin typeface="微软雅黑" panose="020B0503020204020204" pitchFamily="34" charset="-122"/>
                <a:ea typeface="微软雅黑" panose="020B0503020204020204" pitchFamily="34" charset="-122"/>
                <a:cs typeface="+mn-cs"/>
              </a:rPr>
              <a:t>-7</a:t>
            </a:r>
            <a:r>
              <a:rPr kumimoji="0" lang="en-US"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报告可疑的事件和设备的丢失 </a:t>
            </a:r>
            <a:endParaRPr kumimoji="0" lang="en-US" altLang="zh-CN"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R="0" lvl="0" defTabSz="1218036" rtl="0" eaLnBrk="1" fontAlgn="auto" latinLnBrk="0" hangingPunct="1">
              <a:lnSpc>
                <a:spcPct val="100000"/>
              </a:lnSpc>
              <a:spcBef>
                <a:spcPts val="299"/>
              </a:spcBef>
              <a:spcAft>
                <a:spcPts val="598"/>
              </a:spcAft>
              <a:buClr>
                <a:srgbClr val="6BC200"/>
              </a:buClr>
              <a:buSzPct val="110000"/>
              <a:tabLst/>
              <a:defRPr/>
            </a:pPr>
            <a:r>
              <a:rPr kumimoji="0" lang="en-US" altLang="zh-CN" sz="16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                                </a:t>
            </a:r>
            <a:endParaRPr kumimoji="0" lang="en-US" sz="12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ctr" defTabSz="1218036" rtl="0" eaLnBrk="1" fontAlgn="auto" latinLnBrk="0" hangingPunct="1">
              <a:lnSpc>
                <a:spcPct val="100000"/>
              </a:lnSpc>
              <a:spcBef>
                <a:spcPts val="299"/>
              </a:spcBef>
              <a:spcAft>
                <a:spcPts val="598"/>
              </a:spcAft>
              <a:buClr>
                <a:srgbClr val="6BC200"/>
              </a:buClr>
              <a:buSzPct val="110000"/>
              <a:buFont typeface="Arial" pitchFamily="34" charset="0"/>
              <a:buNone/>
              <a:tabLst/>
              <a:defRPr/>
            </a:pPr>
            <a:r>
              <a:rPr kumimoji="0" lang="en-US" sz="12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        </a:t>
            </a:r>
            <a:endParaRPr kumimoji="0" lang="en-US" sz="1795"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ctr" defTabSz="1218036" rtl="0" eaLnBrk="1" fontAlgn="auto" latinLnBrk="0" hangingPunct="1">
              <a:lnSpc>
                <a:spcPct val="100000"/>
              </a:lnSpc>
              <a:spcBef>
                <a:spcPts val="299"/>
              </a:spcBef>
              <a:spcAft>
                <a:spcPts val="598"/>
              </a:spcAft>
              <a:buClr>
                <a:srgbClr val="6BC200"/>
              </a:buClr>
              <a:buSzPct val="110000"/>
              <a:buFont typeface="Arial" pitchFamily="34" charset="0"/>
              <a:buNone/>
              <a:tabLst/>
              <a:defRPr/>
            </a:pPr>
            <a:endParaRPr kumimoji="0" lang="en-US" sz="1795"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pic>
        <p:nvPicPr>
          <p:cNvPr id="3" name="Picture 2"/>
          <p:cNvPicPr>
            <a:picLocks noChangeAspect="1"/>
          </p:cNvPicPr>
          <p:nvPr/>
        </p:nvPicPr>
        <p:blipFill>
          <a:blip r:embed="rId3"/>
          <a:stretch>
            <a:fillRect/>
          </a:stretch>
        </p:blipFill>
        <p:spPr>
          <a:xfrm>
            <a:off x="692672" y="4317343"/>
            <a:ext cx="10875861" cy="2148771"/>
          </a:xfrm>
          <a:prstGeom prst="rect">
            <a:avLst/>
          </a:prstGeom>
        </p:spPr>
      </p:pic>
    </p:spTree>
    <p:extLst>
      <p:ext uri="{BB962C8B-B14F-4D97-AF65-F5344CB8AC3E}">
        <p14:creationId xmlns:p14="http://schemas.microsoft.com/office/powerpoint/2010/main" val="220771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heme/theme1.xml><?xml version="1.0" encoding="utf-8"?>
<a:theme xmlns:a="http://schemas.openxmlformats.org/drawingml/2006/main" name="Master_16-9_2017-11-06">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defRPr dirty="0" err="1" smtClean="0"/>
        </a:defPPr>
      </a:lstStyle>
    </a:txDef>
  </a:objectDefaults>
  <a:extraClrSchemeLst/>
  <a:custClrLst>
    <a:custClr name="Raspberry">
      <a:srgbClr val="D30F4B"/>
    </a:custClr>
    <a:custClr name="Fusch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40"/>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theme>
</file>

<file path=ppt/theme/theme2.xml><?xml version="1.0" encoding="utf-8"?>
<a:theme xmlns:a="http://schemas.openxmlformats.org/drawingml/2006/main" name="Office Theme">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Document</p:Name>
  <p:Description/>
  <p:Statement/>
  <p:PolicyItems>
    <p:PolicyItem featureId="Microsoft.Office.RecordsManagement.PolicyFeatures.Expiration" staticId="0x0101|-2126682137" UniqueId="ab3b55e9-aae5-4563-b264-599d7d4a4f77">
      <p:Name>Retention</p:Name>
      <p:Description>Automatic scheduling of content for processing, and performing a retention action on content that has reached its due date.</p:Description>
      <p:CustomData>
        <Schedules nextStageId="2">
          <Schedule type="Default">
            <stages>
              <data stageId="1">
                <formula id="Bayer SharePoint Retention Policy 2.1"/>
                <action type="action" id="Microsoft.Office.RecordsManagement.PolicyFeatures.Expiration.Action.MoveToRecycleBin"/>
              </data>
            </stages>
          </Schedule>
        </Schedules>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gbbd9102adcd43839cd73b51972a464c xmlns="e941b624-166c-4987-9ed6-d539972f16a8">
      <Terms xmlns="http://schemas.microsoft.com/office/infopath/2007/PartnerControls">
        <TermInfo xmlns="http://schemas.microsoft.com/office/infopath/2007/PartnerControls">
          <TermName xmlns="http://schemas.microsoft.com/office/infopath/2007/PartnerControls">Short-Term</TermName>
          <TermId xmlns="http://schemas.microsoft.com/office/infopath/2007/PartnerControls">6d967203-8346-4b9c-90f8-b3828a3fa508</TermId>
        </TermInfo>
      </Terms>
    </gbbd9102adcd43839cd73b51972a464c>
    <TaxCatchAll xmlns="e941b624-166c-4987-9ed6-d539972f16a8">
      <Value>1</Value>
    </TaxCatchAll>
    <_dlc_ExpireDate xmlns="http://schemas.microsoft.com/sharepoint/v3">2020-01-05T06:14:20+00:00</_dlc_ExpireDate>
    <_dlc_ExpireDateSaved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EF6C039801AF4CB10781FB768C31F5" ma:contentTypeVersion="0" ma:contentTypeDescription="Create a new document." ma:contentTypeScope="" ma:versionID="638a6634d3f4292eea9448dbf8eb8191">
  <xsd:schema xmlns:xsd="http://www.w3.org/2001/XMLSchema" xmlns:xs="http://www.w3.org/2001/XMLSchema" xmlns:p="http://schemas.microsoft.com/office/2006/metadata/properties" xmlns:ns1="http://schemas.microsoft.com/sharepoint/v3" xmlns:ns2="e941b624-166c-4987-9ed6-d539972f16a8" targetNamespace="http://schemas.microsoft.com/office/2006/metadata/properties" ma:root="true" ma:fieldsID="b946738520c8f09c1d1dccdd8f7f1b2b" ns1:_="" ns2:_="">
    <xsd:import namespace="http://schemas.microsoft.com/sharepoint/v3"/>
    <xsd:import namespace="e941b624-166c-4987-9ed6-d539972f16a8"/>
    <xsd:element name="properties">
      <xsd:complexType>
        <xsd:sequence>
          <xsd:element name="documentManagement">
            <xsd:complexType>
              <xsd:all>
                <xsd:element ref="ns2:TaxCatchAll" minOccurs="0"/>
                <xsd:element ref="ns2:TaxCatchAllLabel" minOccurs="0"/>
                <xsd:element ref="ns2:gbbd9102adcd43839cd73b51972a464c"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2" nillable="true" ma:displayName="Exempt from Policy" ma:hidden="true" ma:internalName="_dlc_Exempt" ma:readOnly="true">
      <xsd:simpleType>
        <xsd:restriction base="dms:Unknown"/>
      </xsd:simpleType>
    </xsd:element>
    <xsd:element name="_dlc_ExpireDateSaved" ma:index="13" nillable="true" ma:displayName="Original Expiration Date" ma:hidden="true" ma:internalName="_dlc_ExpireDateSaved" ma:readOnly="true">
      <xsd:simpleType>
        <xsd:restriction base="dms:DateTime"/>
      </xsd:simpleType>
    </xsd:element>
    <xsd:element name="_dlc_ExpireDate" ma:index="14"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941b624-166c-4987-9ed6-d539972f16a8"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7635ad3-2714-447b-81b3-491924d0ab4b}" ma:internalName="TaxCatchAll" ma:showField="CatchAllData" ma:web="745dbff4-4360-4446-b0f3-3c0b489b7971">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7635ad3-2714-447b-81b3-491924d0ab4b}" ma:internalName="TaxCatchAllLabel" ma:readOnly="true" ma:showField="CatchAllDataLabel" ma:web="745dbff4-4360-4446-b0f3-3c0b489b7971">
      <xsd:complexType>
        <xsd:complexContent>
          <xsd:extension base="dms:MultiChoiceLookup">
            <xsd:sequence>
              <xsd:element name="Value" type="dms:Lookup" maxOccurs="unbounded" minOccurs="0" nillable="true"/>
            </xsd:sequence>
          </xsd:extension>
        </xsd:complexContent>
      </xsd:complexType>
    </xsd:element>
    <xsd:element name="gbbd9102adcd43839cd73b51972a464c" ma:index="10" ma:taxonomy="true" ma:internalName="gbbd9102adcd43839cd73b51972a464c" ma:taxonomyFieldName="DataClassBayerRetention" ma:displayName="Data Class" ma:readOnly="false" ma:default="1;#Short-Term|6d967203-8346-4b9c-90f8-b3828a3fa508" ma:fieldId="{0bbd9102-adcd-4383-9cd7-3b51972a464c}" ma:sspId="7c593367-9bb5-4764-945e-f6a26d2260c4" ma:termSetId="a305235b-fecf-45b3-8300-71c0f432cbc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6.xml><?xml version="1.0" encoding="utf-8"?>
<?mso-contentType ?>
<SharedContentType xmlns="Microsoft.SharePoint.Taxonomy.ContentTypeSync" SourceId="7c593367-9bb5-4764-945e-f6a26d2260c4" ContentTypeId="0x0101" PreviousValue="false"/>
</file>

<file path=customXml/itemProps1.xml><?xml version="1.0" encoding="utf-8"?>
<ds:datastoreItem xmlns:ds="http://schemas.openxmlformats.org/officeDocument/2006/customXml" ds:itemID="{4B79F87B-1F65-42FD-ACA2-C78DACB37A9F}">
  <ds:schemaRefs>
    <ds:schemaRef ds:uri="office.server.policy"/>
  </ds:schemaRefs>
</ds:datastoreItem>
</file>

<file path=customXml/itemProps2.xml><?xml version="1.0" encoding="utf-8"?>
<ds:datastoreItem xmlns:ds="http://schemas.openxmlformats.org/officeDocument/2006/customXml" ds:itemID="{5E0A5E50-49E1-43D7-AC45-5E9BAC40E670}">
  <ds:schemaRefs>
    <ds:schemaRef ds:uri="http://schemas.microsoft.com/office/2006/metadata/properties"/>
    <ds:schemaRef ds:uri="http://purl.org/dc/terms/"/>
    <ds:schemaRef ds:uri="e941b624-166c-4987-9ed6-d539972f16a8"/>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7B2918B-FA67-44C6-8286-CF65DC0792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41b624-166c-4987-9ed6-d539972f1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8BE90C2-DB7D-436F-95A7-123148F3E9A4}">
  <ds:schemaRefs>
    <ds:schemaRef ds:uri="http://schemas.microsoft.com/sharepoint/v3/contenttype/forms"/>
  </ds:schemaRefs>
</ds:datastoreItem>
</file>

<file path=customXml/itemProps5.xml><?xml version="1.0" encoding="utf-8"?>
<ds:datastoreItem xmlns:ds="http://schemas.openxmlformats.org/officeDocument/2006/customXml" ds:itemID="{173A0B14-AA47-4E87-B4F5-336A048A4528}">
  <ds:schemaRefs>
    <ds:schemaRef ds:uri="http://schemas.microsoft.com/sharepoint/events"/>
  </ds:schemaRefs>
</ds:datastoreItem>
</file>

<file path=customXml/itemProps6.xml><?xml version="1.0" encoding="utf-8"?>
<ds:datastoreItem xmlns:ds="http://schemas.openxmlformats.org/officeDocument/2006/customXml" ds:itemID="{C18ADC75-2923-418F-A875-3CDB179C8B9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PR_BAG_PPT-master_16-9_2017-11-20</Template>
  <TotalTime>1879</TotalTime>
  <Words>2600</Words>
  <Application>Microsoft Office PowerPoint</Application>
  <PresentationFormat>Custom</PresentationFormat>
  <Paragraphs>356</Paragraphs>
  <Slides>23</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Arial Unicode MS</vt:lpstr>
      <vt:lpstr>Batang</vt:lpstr>
      <vt:lpstr>BatangChe</vt:lpstr>
      <vt:lpstr>Droid Serif</vt:lpstr>
      <vt:lpstr>Helvetica Light</vt:lpstr>
      <vt:lpstr>Lato</vt:lpstr>
      <vt:lpstr>MS PGothic</vt:lpstr>
      <vt:lpstr>宋体</vt:lpstr>
      <vt:lpstr>微软雅黑</vt:lpstr>
      <vt:lpstr>Arial</vt:lpstr>
      <vt:lpstr>Arial Narrow</vt:lpstr>
      <vt:lpstr>Times New Roman</vt:lpstr>
      <vt:lpstr>Wingdings</vt:lpstr>
      <vt:lpstr>Master_16-9_2017-11-06</vt:lpstr>
      <vt:lpstr>PowerPoint Presentation</vt:lpstr>
      <vt:lpstr>信息安全离我们有多远？</vt:lpstr>
      <vt:lpstr>信息安全对我们意味着什么？</vt:lpstr>
      <vt:lpstr>内容</vt:lpstr>
      <vt:lpstr> 信息安全  </vt:lpstr>
      <vt:lpstr>信息分级</vt:lpstr>
      <vt:lpstr>信息分级</vt:lpstr>
      <vt:lpstr>信息分级</vt:lpstr>
      <vt:lpstr>公司信息安全七大规则</vt:lpstr>
      <vt:lpstr>PowerPoint Presentation</vt:lpstr>
      <vt:lpstr>公司企业安全 </vt:lpstr>
      <vt:lpstr>可疑电话/询问</vt:lpstr>
      <vt:lpstr>如何处理可疑电话/询问</vt:lpstr>
      <vt:lpstr>社交诈骗</vt:lpstr>
      <vt:lpstr>如何应对社交诈骗</vt:lpstr>
      <vt:lpstr>信息安全意识 </vt:lpstr>
      <vt:lpstr>生产制造中的信息安全 </vt:lpstr>
      <vt:lpstr>信息安全的四大要素</vt:lpstr>
      <vt:lpstr>信息安全的四大要素</vt:lpstr>
      <vt:lpstr>PowerPoint Presentation</vt:lpstr>
      <vt:lpstr>信息安全的四大要素</vt:lpstr>
      <vt:lpstr>信息安全， 任重道远！</vt:lpstr>
      <vt:lpstr>PowerPoint Presentation</vt:lpstr>
    </vt:vector>
  </TitlesOfParts>
  <Company>Bayer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consetetur</dc:title>
  <dc:creator>Steven Sun</dc:creator>
  <cp:keywords/>
  <cp:lastModifiedBy>Junhui Guo</cp:lastModifiedBy>
  <cp:revision>201</cp:revision>
  <cp:lastPrinted>2018-04-02T04:31:57Z</cp:lastPrinted>
  <dcterms:created xsi:type="dcterms:W3CDTF">2018-01-02T02:42:39Z</dcterms:created>
  <dcterms:modified xsi:type="dcterms:W3CDTF">2019-07-01T08:54:03Z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LabelPos">
    <vt:lpwstr>836;514;810;514;854;514</vt:lpwstr>
  </property>
  <property fmtid="{D5CDD505-2E9C-101B-9397-08002B2CF9AE}" pid="3" name="_dlc_policyId">
    <vt:lpwstr>0x0101|-2126682137</vt:lpwstr>
  </property>
  <property fmtid="{D5CDD505-2E9C-101B-9397-08002B2CF9AE}" pid="4" name="DataClassBayerRetention">
    <vt:lpwstr>1;#Short-Term|6d967203-8346-4b9c-90f8-b3828a3fa508</vt:lpwstr>
  </property>
  <property fmtid="{D5CDD505-2E9C-101B-9397-08002B2CF9AE}" pid="5" name="ContentTypeId">
    <vt:lpwstr>0x0101003BEF6C039801AF4CB10781FB768C31F5</vt:lpwstr>
  </property>
  <property fmtid="{D5CDD505-2E9C-101B-9397-08002B2CF9AE}" pid="6" name="ItemRetentionFormula">
    <vt:lpwstr>&lt;formula id="Bayer SharePoint Retention Policy 2.1" /&gt;</vt:lpwstr>
  </property>
</Properties>
</file>